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51" r:id="rId5"/>
  </p:sldMasterIdLst>
  <p:notesMasterIdLst>
    <p:notesMasterId r:id="rId19"/>
  </p:notesMasterIdLst>
  <p:handoutMasterIdLst>
    <p:handoutMasterId r:id="rId20"/>
  </p:handoutMasterIdLst>
  <p:sldIdLst>
    <p:sldId id="392" r:id="rId6"/>
    <p:sldId id="368" r:id="rId7"/>
    <p:sldId id="369" r:id="rId8"/>
    <p:sldId id="372" r:id="rId9"/>
    <p:sldId id="388" r:id="rId10"/>
    <p:sldId id="382" r:id="rId11"/>
    <p:sldId id="381" r:id="rId12"/>
    <p:sldId id="374" r:id="rId13"/>
    <p:sldId id="383" r:id="rId14"/>
    <p:sldId id="384" r:id="rId15"/>
    <p:sldId id="389" r:id="rId16"/>
    <p:sldId id="386" r:id="rId17"/>
    <p:sldId id="378" r:id="rId18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Christensen" initials="AC" lastIdx="35" clrIdx="0"/>
  <p:cmAuthor id="2" name="Michael Machaku" initials="MM" lastIdx="1" clrIdx="1">
    <p:extLst>
      <p:ext uri="{19B8F6BF-5375-455C-9EA6-DF929625EA0E}">
        <p15:presenceInfo xmlns:p15="http://schemas.microsoft.com/office/powerpoint/2012/main" userId="Michael Machaku" providerId="None"/>
      </p:ext>
    </p:extLst>
  </p:cmAuthor>
  <p:cmAuthor id="3" name="Abbey Becker" initials="AB" lastIdx="9" clrIdx="2">
    <p:extLst>
      <p:ext uri="{19B8F6BF-5375-455C-9EA6-DF929625EA0E}">
        <p15:presenceInfo xmlns:p15="http://schemas.microsoft.com/office/powerpoint/2012/main" userId="S-1-5-21-200220283-296057445-522006248-71097" providerId="AD"/>
      </p:ext>
    </p:extLst>
  </p:cmAuthor>
  <p:cmAuthor id="4" name="Michael Machaku" initials="MM [2]" lastIdx="12" clrIdx="3">
    <p:extLst>
      <p:ext uri="{19B8F6BF-5375-455C-9EA6-DF929625EA0E}">
        <p15:presenceInfo xmlns:p15="http://schemas.microsoft.com/office/powerpoint/2012/main" userId="S-1-5-21-200220283-296057445-522006248-17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B23A8-91DF-8E41-BEE1-A5F3CE32690A}" v="8" dt="2019-06-30T07:56:51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>
      <p:cViewPr varScale="1">
        <p:scale>
          <a:sx n="71" d="100"/>
          <a:sy n="71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90"/>
      </p:cViewPr>
      <p:guideLst>
        <p:guide orient="horz" pos="2880"/>
        <p:guide pos="2160"/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F45F8-02BC-0148-8FC9-B763F347D563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CF1DF-A543-C247-96DA-141D61B58A62}">
      <dgm:prSet phldrT="[Text]" custT="1"/>
      <dgm:spPr>
        <a:xfrm>
          <a:off x="1697" y="1570136"/>
          <a:ext cx="1119952" cy="9237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rPr>
            <a:t>VMMC</a:t>
          </a:r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pilot, Iringa</a:t>
          </a:r>
        </a:p>
      </dgm:t>
    </dgm:pt>
    <dgm:pt modelId="{3382F75B-4F73-5843-B0FC-CC4A7EC10C7B}" type="parTrans" cxnId="{D0CEB16A-8C3B-9945-B5AF-76A6610ECC8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39474D-D773-5744-900D-7AA8FDA9B26C}" type="sibTrans" cxnId="{D0CEB16A-8C3B-9945-B5AF-76A6610ECC8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199D5CB-5481-A340-8DBE-8DF810FEB282}">
      <dgm:prSet phldrT="[Text]"/>
      <dgm:spPr>
        <a:xfrm>
          <a:off x="1692909" y="1371125"/>
          <a:ext cx="995513" cy="395882"/>
        </a:xfr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2010</a:t>
          </a:r>
        </a:p>
      </dgm:t>
    </dgm:pt>
    <dgm:pt modelId="{015C4528-2B7C-4E45-AD06-9B4AE35369EF}" type="parTrans" cxnId="{39F70AF0-9633-F547-88DA-D02CFEE2E46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47ED0C-B424-F545-842E-A9D0B1313297}" type="sibTrans" cxnId="{39F70AF0-9633-F547-88DA-D02CFEE2E46B}">
      <dgm:prSet/>
      <dgm:spPr>
        <a:xfrm>
          <a:off x="2060021" y="995566"/>
          <a:ext cx="1398139" cy="1398139"/>
        </a:xfr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08F6A321-CB00-6241-BA75-063705AED143}">
      <dgm:prSet phldrT="[Text]"/>
      <dgm:spPr>
        <a:xfrm>
          <a:off x="3135242" y="2295921"/>
          <a:ext cx="995513" cy="395882"/>
        </a:xfr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2013</a:t>
          </a:r>
        </a:p>
      </dgm:t>
    </dgm:pt>
    <dgm:pt modelId="{D4B098CF-F278-B94E-80CC-28E5354F7037}" type="parTrans" cxnId="{FA02D99D-0328-8242-9D0B-D0D02FC4ED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B2A3E50-F7B0-E040-8C43-C92F71C7134A}" type="sibTrans" cxnId="{FA02D99D-0328-8242-9D0B-D0D02FC4ED53}">
      <dgm:prSet/>
      <dgm:spPr>
        <a:xfrm>
          <a:off x="3511991" y="1776645"/>
          <a:ext cx="1255033" cy="1255033"/>
        </a:xfr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05979903-574D-D047-B225-A94E9F5FBECF}">
      <dgm:prSet phldrT="[Text]" custT="1"/>
      <dgm:spPr>
        <a:xfrm>
          <a:off x="2886364" y="1570136"/>
          <a:ext cx="1119952" cy="9237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pilot, Iringa</a:t>
          </a:r>
        </a:p>
      </dgm:t>
    </dgm:pt>
    <dgm:pt modelId="{841F817A-1B5E-674B-B3AD-9E9A825939A6}" type="parTrans" cxnId="{2319618C-F8B1-6B48-9D14-0ED143CAFCA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58C232E-54E2-B249-80A2-7B70D908876A}" type="sibTrans" cxnId="{2319618C-F8B1-6B48-9D14-0ED143CAFCA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AD8350-F0B6-ED4D-A01E-3832B86EFEC0}">
      <dgm:prSet phldrT="[Text]"/>
      <dgm:spPr>
        <a:xfrm>
          <a:off x="4577575" y="1372195"/>
          <a:ext cx="995513" cy="395882"/>
        </a:xfr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2014</a:t>
          </a:r>
        </a:p>
      </dgm:t>
    </dgm:pt>
    <dgm:pt modelId="{ED7EC1A6-1BF5-A84E-A9D5-A7FE52BAD83B}" type="parTrans" cxnId="{654814B8-1908-324E-9C19-39E0A435713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F7C1CB4-6451-4842-9482-BA08A50F30E4}" type="sibTrans" cxnId="{654814B8-1908-324E-9C19-39E0A4357130}">
      <dgm:prSet/>
      <dgm:spPr>
        <a:xfrm>
          <a:off x="4944991" y="996101"/>
          <a:ext cx="1398138" cy="1398138"/>
        </a:xfr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81E93543-7275-9D40-ADB3-4B82D8AFC83C}">
      <dgm:prSet phldrT="[Text]" custT="1"/>
      <dgm:spPr>
        <a:xfrm>
          <a:off x="4328697" y="1570136"/>
          <a:ext cx="1119952" cy="9237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introduced in Iringa</a:t>
          </a:r>
        </a:p>
      </dgm:t>
    </dgm:pt>
    <dgm:pt modelId="{CC9209E6-2BC0-BC45-8C84-4AFD013F3F2F}" type="parTrans" cxnId="{8CA30694-7818-6648-A50D-F7DA239DB3D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514EDA-8B30-1343-B2CA-B53598DEF5E9}" type="sibTrans" cxnId="{8CA30694-7818-6648-A50D-F7DA239DB3D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EB61616-DF16-F445-8FAA-815F59590500}">
      <dgm:prSet phldrT="[Text]"/>
      <dgm:spPr>
        <a:xfrm>
          <a:off x="6019908" y="2295921"/>
          <a:ext cx="995513" cy="395882"/>
        </a:xfr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2016</a:t>
          </a:r>
        </a:p>
      </dgm:t>
    </dgm:pt>
    <dgm:pt modelId="{3D87479E-3467-CD42-B76E-F4D8F42F5EEA}" type="parTrans" cxnId="{C4B668B1-D230-D742-9022-E37DD31A979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3C9A56-B922-F14D-BEA1-0151D0449811}" type="sibTrans" cxnId="{C4B668B1-D230-D742-9022-E37DD31A9799}">
      <dgm:prSet/>
      <dgm:spPr>
        <a:xfrm>
          <a:off x="6392811" y="1715405"/>
          <a:ext cx="1341244" cy="1341244"/>
        </a:xfr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D6C468F6-2432-4348-8073-18891CF47E58}">
      <dgm:prSet phldrT="[Text]"/>
      <dgm:spPr>
        <a:xfrm>
          <a:off x="7538886" y="869412"/>
          <a:ext cx="995513" cy="395882"/>
        </a:xfr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2017 </a:t>
          </a:r>
        </a:p>
      </dgm:t>
    </dgm:pt>
    <dgm:pt modelId="{89145E2C-D2BA-C042-AA17-93FD684422FE}" type="parTrans" cxnId="{05CB1EC0-1D9C-9C49-9A20-F98BAEABEEF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BF0743C-41BA-D440-BAB4-CB25658B11D4}" type="sibTrans" cxnId="{05CB1EC0-1D9C-9C49-9A20-F98BAEABEEF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6D5872-7A71-3F40-B5C2-A529B6C48C26}">
      <dgm:prSet phldrT="[Text]" custT="1"/>
      <dgm:spPr>
        <a:xfrm>
          <a:off x="5771030" y="1570136"/>
          <a:ext cx="1119952" cy="9237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introduced in Njombe</a:t>
          </a:r>
        </a:p>
      </dgm:t>
    </dgm:pt>
    <dgm:pt modelId="{6D30E544-E4E5-5048-B8C1-E0FD66B62845}" type="parTrans" cxnId="{CB5ABDD4-D925-114F-93E3-76131F07B6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636FDCD-BBCE-9F49-BBB7-83AE77D26D4C}" type="sibTrans" cxnId="{CB5ABDD4-D925-114F-93E3-76131F07B6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12F7183-AE82-3749-A9BD-6E31B7DC0638}">
      <dgm:prSet phldrT="[Text]" custT="1"/>
      <dgm:spPr>
        <a:xfrm>
          <a:off x="7213363" y="1129745"/>
          <a:ext cx="1269846" cy="18045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E56FF64-1659-D148-BC56-47E5E7BBA0D2}" type="parTrans" cxnId="{21C5C8EA-18FE-E94E-B78D-5828F92C153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70FAD27-8FE5-8241-86F1-8DBC3A782920}" type="sibTrans" cxnId="{21C5C8EA-18FE-E94E-B78D-5828F92C153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CC3C00C-56AA-0443-AFB1-7C394A06B050}">
      <dgm:prSet phldrT="[Text]"/>
      <dgm:spPr>
        <a:xfrm>
          <a:off x="250576" y="2295921"/>
          <a:ext cx="995513" cy="395882"/>
        </a:xfr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2009</a:t>
          </a:r>
        </a:p>
      </dgm:t>
    </dgm:pt>
    <dgm:pt modelId="{687E7B1A-5BE4-A241-94C8-F78DDF9597D0}" type="sibTrans" cxnId="{30A41C17-5F3C-7F46-B56A-B8AE1AFFDE01}">
      <dgm:prSet/>
      <dgm:spPr>
        <a:xfrm>
          <a:off x="627628" y="1777180"/>
          <a:ext cx="1255034" cy="1255034"/>
        </a:xfrm>
        <a:solidFill>
          <a:schemeClr val="accent1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endParaRPr lang="en-US">
            <a:latin typeface="+mn-lt"/>
          </a:endParaRPr>
        </a:p>
      </dgm:t>
    </dgm:pt>
    <dgm:pt modelId="{924BB961-D4AB-B442-864C-9C5589D9E734}" type="parTrans" cxnId="{30A41C17-5F3C-7F46-B56A-B8AE1AFFDE0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B649499-C28E-455B-983D-4D6695149126}">
      <dgm:prSet custT="1"/>
      <dgm:spPr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100" dirty="0"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rPr>
            <a:t>VMMC scale-up</a:t>
          </a:r>
        </a:p>
      </dgm:t>
    </dgm:pt>
    <dgm:pt modelId="{7B4C0D84-C9F1-4F66-A4C3-84D37F1D2A0D}" type="parTrans" cxnId="{664E8790-8EB4-4524-89B0-2013F520E27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3373E62-9E3F-4E2D-AD05-B6D7933FF463}" type="sibTrans" cxnId="{664E8790-8EB4-4524-89B0-2013F520E27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350BCEF-C48D-43F8-A18F-3058E171399B}">
      <dgm:prSet phldrT="[Text]" custT="1"/>
      <dgm:spPr>
        <a:xfrm>
          <a:off x="7213363" y="1129745"/>
          <a:ext cx="1269846" cy="18045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introduced in Tabora</a:t>
          </a:r>
        </a:p>
      </dgm:t>
    </dgm:pt>
    <dgm:pt modelId="{EFB7419A-E5E6-4BC3-AAE1-34830924043D}" type="parTrans" cxnId="{F2D515E5-24B2-48F9-AEA7-A5877950ACC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7C79B9F-C96E-4DEE-8E53-DD2D93384BFF}" type="sibTrans" cxnId="{F2D515E5-24B2-48F9-AEA7-A5877950ACC4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055C242-5D6C-49FE-81D2-951EE6D610BC}">
      <dgm:prSet phldrT="[Text]" custT="1"/>
      <dgm:spPr>
        <a:xfrm>
          <a:off x="7213363" y="1129745"/>
          <a:ext cx="1269846" cy="18045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Morogoro and </a:t>
          </a:r>
          <a:r>
            <a:rPr lang="en-US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Singida</a:t>
          </a:r>
          <a:endParaRPr lang="en-US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AD92E278-056F-40E3-A563-CE0AB712B040}" type="parTrans" cxnId="{77697BBA-26A5-464C-AC15-F5F71E142A9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AB4B4A5-D2E2-4D11-892F-1EC77B399F65}" type="sibTrans" cxnId="{77697BBA-26A5-464C-AC15-F5F71E142A9E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5F45642-BA6C-A34C-A1B0-0B7D0F84D994}">
      <dgm:prSet phldrT="[Text]" custT="1"/>
      <dgm:spPr>
        <a:xfrm>
          <a:off x="7213363" y="1129745"/>
          <a:ext cx="1269846" cy="18045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VMMC and EIMC scale-up</a:t>
          </a:r>
        </a:p>
      </dgm:t>
    </dgm:pt>
    <dgm:pt modelId="{C03903A2-3C8B-8441-86EC-C2F91BAE66A6}" type="parTrans" cxnId="{89299E09-94CD-B444-B72F-F6D4B741638D}">
      <dgm:prSet/>
      <dgm:spPr/>
      <dgm:t>
        <a:bodyPr/>
        <a:lstStyle/>
        <a:p>
          <a:endParaRPr lang="en-US"/>
        </a:p>
      </dgm:t>
    </dgm:pt>
    <dgm:pt modelId="{EC7594C2-356A-C649-A640-65A0800FF292}" type="sibTrans" cxnId="{89299E09-94CD-B444-B72F-F6D4B741638D}">
      <dgm:prSet/>
      <dgm:spPr/>
      <dgm:t>
        <a:bodyPr/>
        <a:lstStyle/>
        <a:p>
          <a:endParaRPr lang="en-US"/>
        </a:p>
      </dgm:t>
    </dgm:pt>
    <dgm:pt modelId="{814F298D-3F63-954C-B292-CCC0A58755CC}" type="pres">
      <dgm:prSet presAssocID="{82CF45F8-02BC-0148-8FC9-B763F347D5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C51F0E-2216-2946-A5A7-2EB3211587D6}" type="pres">
      <dgm:prSet presAssocID="{82CF45F8-02BC-0148-8FC9-B763F347D563}" presName="tSp" presStyleCnt="0"/>
      <dgm:spPr/>
    </dgm:pt>
    <dgm:pt modelId="{8A72A045-8A9E-6A4D-81B8-F8515721DE06}" type="pres">
      <dgm:prSet presAssocID="{82CF45F8-02BC-0148-8FC9-B763F347D563}" presName="bSp" presStyleCnt="0"/>
      <dgm:spPr/>
    </dgm:pt>
    <dgm:pt modelId="{6EC5004D-8C57-7240-ACFF-CE3D8D5D6CD2}" type="pres">
      <dgm:prSet presAssocID="{82CF45F8-02BC-0148-8FC9-B763F347D563}" presName="process" presStyleCnt="0"/>
      <dgm:spPr/>
    </dgm:pt>
    <dgm:pt modelId="{9BB0CC29-40A4-CF4F-ADDD-D42E130C4CA9}" type="pres">
      <dgm:prSet presAssocID="{3CC3C00C-56AA-0443-AFB1-7C394A06B050}" presName="composite1" presStyleCnt="0"/>
      <dgm:spPr/>
    </dgm:pt>
    <dgm:pt modelId="{0FF1AD9A-7AB7-FC44-BFAD-6FC35D2F3C5A}" type="pres">
      <dgm:prSet presAssocID="{3CC3C00C-56AA-0443-AFB1-7C394A06B050}" presName="dummyNode1" presStyleLbl="node1" presStyleIdx="0" presStyleCnt="6"/>
      <dgm:spPr/>
    </dgm:pt>
    <dgm:pt modelId="{DAD911D0-747E-5F46-BA34-C441BCB271C5}" type="pres">
      <dgm:prSet presAssocID="{3CC3C00C-56AA-0443-AFB1-7C394A06B050}" presName="childNode1" presStyleLbl="bgAcc1" presStyleIdx="0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B95EAE5-5A56-2C4E-B269-B17ACE04468E}" type="pres">
      <dgm:prSet presAssocID="{3CC3C00C-56AA-0443-AFB1-7C394A06B050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E42CA-F6DD-CF4B-A629-DE306E982230}" type="pres">
      <dgm:prSet presAssocID="{3CC3C00C-56AA-0443-AFB1-7C394A06B050}" presName="parentNode1" presStyleLbl="node1" presStyleIdx="0" presStyleCnt="6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AE36168-7979-1D44-8737-BF3A1D828239}" type="pres">
      <dgm:prSet presAssocID="{3CC3C00C-56AA-0443-AFB1-7C394A06B050}" presName="connSite1" presStyleCnt="0"/>
      <dgm:spPr/>
    </dgm:pt>
    <dgm:pt modelId="{E1768CA7-5858-E842-B6AC-8C9276050032}" type="pres">
      <dgm:prSet presAssocID="{687E7B1A-5BE4-A241-94C8-F78DDF9597D0}" presName="Name9" presStyleLbl="sibTrans2D1" presStyleIdx="0" presStyleCnt="5"/>
      <dgm:spPr>
        <a:prstGeom prst="leftCircularArrow">
          <a:avLst>
            <a:gd name="adj1" fmla="val 3312"/>
            <a:gd name="adj2" fmla="val 409119"/>
            <a:gd name="adj3" fmla="val 2188260"/>
            <a:gd name="adj4" fmla="val 9028119"/>
            <a:gd name="adj5" fmla="val 3864"/>
          </a:avLst>
        </a:prstGeom>
      </dgm:spPr>
      <dgm:t>
        <a:bodyPr/>
        <a:lstStyle/>
        <a:p>
          <a:endParaRPr lang="en-US"/>
        </a:p>
      </dgm:t>
    </dgm:pt>
    <dgm:pt modelId="{86784BB2-BE90-CD4D-BC6D-C21D8B3C7215}" type="pres">
      <dgm:prSet presAssocID="{F199D5CB-5481-A340-8DBE-8DF810FEB282}" presName="composite2" presStyleCnt="0"/>
      <dgm:spPr/>
    </dgm:pt>
    <dgm:pt modelId="{FDBA3238-F983-884B-A6FF-0FF7DC2BF369}" type="pres">
      <dgm:prSet presAssocID="{F199D5CB-5481-A340-8DBE-8DF810FEB282}" presName="dummyNode2" presStyleLbl="node1" presStyleIdx="0" presStyleCnt="6"/>
      <dgm:spPr/>
    </dgm:pt>
    <dgm:pt modelId="{B3CC3FB0-CA7C-054B-93A7-B7689B77F4BA}" type="pres">
      <dgm:prSet presAssocID="{F199D5CB-5481-A340-8DBE-8DF810FEB282}" presName="childNode2" presStyleLbl="bgAcc1" presStyleIdx="1" presStyleCnt="6" custScaleX="93343" custScaleY="132424" custLinFactNeighborX="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F0F74-456A-5D47-B1D0-09DDEC9E5F85}" type="pres">
      <dgm:prSet presAssocID="{F199D5CB-5481-A340-8DBE-8DF810FEB282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9E812-5318-A64B-8F67-30E01528FDF8}" type="pres">
      <dgm:prSet presAssocID="{F199D5CB-5481-A340-8DBE-8DF810FEB282}" presName="parentNode2" presStyleLbl="node1" presStyleIdx="1" presStyleCnt="6" custLinFactNeighborX="2587" custLinFactNeighborY="976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7BF2096-D298-3047-A75C-A2CD21E8AB14}" type="pres">
      <dgm:prSet presAssocID="{F199D5CB-5481-A340-8DBE-8DF810FEB282}" presName="connSite2" presStyleCnt="0"/>
      <dgm:spPr/>
    </dgm:pt>
    <dgm:pt modelId="{FC0856DE-AEF8-8E4F-AEBB-F0D9A582D1F6}" type="pres">
      <dgm:prSet presAssocID="{F247ED0C-B424-F545-842E-A9D0B1313297}" presName="Name18" presStyleLbl="sibTrans2D1" presStyleIdx="1" presStyleCnt="5"/>
      <dgm:spPr>
        <a:prstGeom prst="circularArrow">
          <a:avLst>
            <a:gd name="adj1" fmla="val 2973"/>
            <a:gd name="adj2" fmla="val 364316"/>
            <a:gd name="adj3" fmla="val 19463406"/>
            <a:gd name="adj4" fmla="val 12578744"/>
            <a:gd name="adj5" fmla="val 3469"/>
          </a:avLst>
        </a:prstGeom>
      </dgm:spPr>
      <dgm:t>
        <a:bodyPr/>
        <a:lstStyle/>
        <a:p>
          <a:endParaRPr lang="en-US"/>
        </a:p>
      </dgm:t>
    </dgm:pt>
    <dgm:pt modelId="{5C276492-30AB-C049-9C7E-7A03A7CAF33D}" type="pres">
      <dgm:prSet presAssocID="{08F6A321-CB00-6241-BA75-063705AED143}" presName="composite1" presStyleCnt="0"/>
      <dgm:spPr/>
    </dgm:pt>
    <dgm:pt modelId="{E2360CBF-8CF7-1C48-AC66-A9695751B473}" type="pres">
      <dgm:prSet presAssocID="{08F6A321-CB00-6241-BA75-063705AED143}" presName="dummyNode1" presStyleLbl="node1" presStyleIdx="1" presStyleCnt="6"/>
      <dgm:spPr/>
    </dgm:pt>
    <dgm:pt modelId="{3410EC1E-44E2-674D-A296-1654BCC854FA}" type="pres">
      <dgm:prSet presAssocID="{08F6A321-CB00-6241-BA75-063705AED143}" presName="childNode1" presStyleLbl="bgAcc1" presStyleIdx="2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357DF2-78BD-2B40-9BA4-2B67C50BAF00}" type="pres">
      <dgm:prSet presAssocID="{08F6A321-CB00-6241-BA75-063705AED143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0F43C-C46C-5343-9D9A-5428015F6EF7}" type="pres">
      <dgm:prSet presAssocID="{08F6A321-CB00-6241-BA75-063705AED143}" presName="parentNode1" presStyleLbl="node1" presStyleIdx="2" presStyleCnt="6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58B6E9C-EB51-8F4A-B3A9-B94A57A67951}" type="pres">
      <dgm:prSet presAssocID="{08F6A321-CB00-6241-BA75-063705AED143}" presName="connSite1" presStyleCnt="0"/>
      <dgm:spPr/>
    </dgm:pt>
    <dgm:pt modelId="{8BB60460-D407-4448-9471-96C119F258FA}" type="pres">
      <dgm:prSet presAssocID="{BB2A3E50-F7B0-E040-8C43-C92F71C7134A}" presName="Name9" presStyleLbl="sibTrans2D1" presStyleIdx="2" presStyleCnt="5"/>
      <dgm:spPr>
        <a:prstGeom prst="leftCircularArrow">
          <a:avLst>
            <a:gd name="adj1" fmla="val 3312"/>
            <a:gd name="adj2" fmla="val 409119"/>
            <a:gd name="adj3" fmla="val 2184630"/>
            <a:gd name="adj4" fmla="val 9024489"/>
            <a:gd name="adj5" fmla="val 3864"/>
          </a:avLst>
        </a:prstGeom>
      </dgm:spPr>
      <dgm:t>
        <a:bodyPr/>
        <a:lstStyle/>
        <a:p>
          <a:endParaRPr lang="en-US"/>
        </a:p>
      </dgm:t>
    </dgm:pt>
    <dgm:pt modelId="{E458111B-2972-704A-A837-42464054A86B}" type="pres">
      <dgm:prSet presAssocID="{69AD8350-F0B6-ED4D-A01E-3832B86EFEC0}" presName="composite2" presStyleCnt="0"/>
      <dgm:spPr/>
    </dgm:pt>
    <dgm:pt modelId="{084D6E62-6BDA-074F-BACB-EF84566485D6}" type="pres">
      <dgm:prSet presAssocID="{69AD8350-F0B6-ED4D-A01E-3832B86EFEC0}" presName="dummyNode2" presStyleLbl="node1" presStyleIdx="2" presStyleCnt="6"/>
      <dgm:spPr/>
    </dgm:pt>
    <dgm:pt modelId="{34716DAA-9E19-F546-9850-17E991EF1D7C}" type="pres">
      <dgm:prSet presAssocID="{69AD8350-F0B6-ED4D-A01E-3832B86EFEC0}" presName="childNode2" presStyleLbl="bgAcc1" presStyleIdx="3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E7437A1-D4C1-0445-994E-0B9F4EF44B37}" type="pres">
      <dgm:prSet presAssocID="{69AD8350-F0B6-ED4D-A01E-3832B86EFEC0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DE079-FBA1-9C4E-BB3D-98E04ADC4BD1}" type="pres">
      <dgm:prSet presAssocID="{69AD8350-F0B6-ED4D-A01E-3832B86EFEC0}" presName="parentNode2" presStyleLbl="node1" presStyleIdx="3" presStyleCnt="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AE2FB8C-15BD-1849-9052-EEF3DF5A6BF9}" type="pres">
      <dgm:prSet presAssocID="{69AD8350-F0B6-ED4D-A01E-3832B86EFEC0}" presName="connSite2" presStyleCnt="0"/>
      <dgm:spPr/>
    </dgm:pt>
    <dgm:pt modelId="{FA79D748-D599-B34F-AA35-EBB1AAC8028F}" type="pres">
      <dgm:prSet presAssocID="{1F7C1CB4-6451-4842-9482-BA08A50F30E4}" presName="Name18" presStyleLbl="sibTrans2D1" presStyleIdx="3" presStyleCnt="5"/>
      <dgm:spPr>
        <a:prstGeom prst="circularArrow">
          <a:avLst>
            <a:gd name="adj1" fmla="val 2973"/>
            <a:gd name="adj2" fmla="val 364317"/>
            <a:gd name="adj3" fmla="val 19460173"/>
            <a:gd name="adj4" fmla="val 12575511"/>
            <a:gd name="adj5" fmla="val 3469"/>
          </a:avLst>
        </a:prstGeom>
      </dgm:spPr>
      <dgm:t>
        <a:bodyPr/>
        <a:lstStyle/>
        <a:p>
          <a:endParaRPr lang="en-US"/>
        </a:p>
      </dgm:t>
    </dgm:pt>
    <dgm:pt modelId="{B54ED05A-FB6B-C34C-A823-F1B78066EA51}" type="pres">
      <dgm:prSet presAssocID="{9EB61616-DF16-F445-8FAA-815F59590500}" presName="composite1" presStyleCnt="0"/>
      <dgm:spPr/>
    </dgm:pt>
    <dgm:pt modelId="{6A07EAE9-BD1A-A745-8EB0-1F57F46CAF48}" type="pres">
      <dgm:prSet presAssocID="{9EB61616-DF16-F445-8FAA-815F59590500}" presName="dummyNode1" presStyleLbl="node1" presStyleIdx="3" presStyleCnt="6"/>
      <dgm:spPr/>
    </dgm:pt>
    <dgm:pt modelId="{5ABFA66A-D14D-E740-99BD-752D96735633}" type="pres">
      <dgm:prSet presAssocID="{9EB61616-DF16-F445-8FAA-815F59590500}" presName="childNode1" presStyleLbl="bgAcc1" presStyleIdx="4" presStyleCnt="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D616E56-7D76-FB43-A925-38947346E6D3}" type="pres">
      <dgm:prSet presAssocID="{9EB61616-DF16-F445-8FAA-815F59590500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91D6-637C-4046-B890-696DE5873A60}" type="pres">
      <dgm:prSet presAssocID="{9EB61616-DF16-F445-8FAA-815F59590500}" presName="parentNode1" presStyleLbl="node1" presStyleIdx="4" presStyleCnt="6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C70670D-21D1-5842-8798-62D24DE0719B}" type="pres">
      <dgm:prSet presAssocID="{9EB61616-DF16-F445-8FAA-815F59590500}" presName="connSite1" presStyleCnt="0"/>
      <dgm:spPr/>
    </dgm:pt>
    <dgm:pt modelId="{F1DE8DC7-DFC8-D54D-AADC-AC623906428A}" type="pres">
      <dgm:prSet presAssocID="{E43C9A56-B922-F14D-BEA1-0151D0449811}" presName="Name9" presStyleLbl="sibTrans2D1" presStyleIdx="4" presStyleCnt="5" custLinFactNeighborX="-14195" custLinFactNeighborY="-6574"/>
      <dgm:spPr>
        <a:prstGeom prst="leftCircularArrow">
          <a:avLst>
            <a:gd name="adj1" fmla="val 3099"/>
            <a:gd name="adj2" fmla="val 380900"/>
            <a:gd name="adj3" fmla="val 2176289"/>
            <a:gd name="adj4" fmla="val 9044368"/>
            <a:gd name="adj5" fmla="val 3616"/>
          </a:avLst>
        </a:prstGeom>
      </dgm:spPr>
      <dgm:t>
        <a:bodyPr/>
        <a:lstStyle/>
        <a:p>
          <a:endParaRPr lang="en-US"/>
        </a:p>
      </dgm:t>
    </dgm:pt>
    <dgm:pt modelId="{6642F471-5137-964F-B825-BFB559E0BB5D}" type="pres">
      <dgm:prSet presAssocID="{D6C468F6-2432-4348-8073-18891CF47E58}" presName="composite2" presStyleCnt="0"/>
      <dgm:spPr/>
    </dgm:pt>
    <dgm:pt modelId="{0A0402EB-1EFE-594D-937F-52204F66F262}" type="pres">
      <dgm:prSet presAssocID="{D6C468F6-2432-4348-8073-18891CF47E58}" presName="dummyNode2" presStyleLbl="node1" presStyleIdx="4" presStyleCnt="6"/>
      <dgm:spPr/>
    </dgm:pt>
    <dgm:pt modelId="{FBDF3911-F48B-F547-AF4E-F050CFA7960C}" type="pres">
      <dgm:prSet presAssocID="{D6C468F6-2432-4348-8073-18891CF47E58}" presName="childNode2" presStyleLbl="bgAcc1" presStyleIdx="5" presStyleCnt="6" custScaleX="133412" custScaleY="239392" custLinFactNeighborX="2476" custLinFactNeighborY="-1389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B0EDF0D-0E95-9243-81E7-6946B9E3B1B5}" type="pres">
      <dgm:prSet presAssocID="{D6C468F6-2432-4348-8073-18891CF47E58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6C10B-2F98-9244-9ED5-FF109FF5AA20}" type="pres">
      <dgm:prSet presAssocID="{D6C468F6-2432-4348-8073-18891CF47E58}" presName="parentNode2" presStyleLbl="node1" presStyleIdx="5" presStyleCnt="6" custLinFactY="-87540" custLinFactNeighborX="-8221" custLinFactNeighborY="-10000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ED98409-FCC0-244A-B660-81AD5D225CEA}" type="pres">
      <dgm:prSet presAssocID="{D6C468F6-2432-4348-8073-18891CF47E58}" presName="connSite2" presStyleCnt="0"/>
      <dgm:spPr/>
    </dgm:pt>
  </dgm:ptLst>
  <dgm:cxnLst>
    <dgm:cxn modelId="{21C5C8EA-18FE-E94E-B78D-5828F92C153E}" srcId="{D6C468F6-2432-4348-8073-18891CF47E58}" destId="{312F7183-AE82-3749-A9BD-6E31B7DC0638}" srcOrd="3" destOrd="0" parTransId="{8E56FF64-1659-D148-BC56-47E5E7BBA0D2}" sibTransId="{C70FAD27-8FE5-8241-86F1-8DBC3A782920}"/>
    <dgm:cxn modelId="{B66882AD-BD80-4DC4-A32A-2D1DB9BA93C6}" type="presOf" srcId="{98ACF1DF-A543-C247-96DA-141D61B58A62}" destId="{DB95EAE5-5A56-2C4E-B269-B17ACE04468E}" srcOrd="1" destOrd="0" presId="urn:microsoft.com/office/officeart/2005/8/layout/hProcess4"/>
    <dgm:cxn modelId="{5D9CC32F-769A-45A7-8180-2A27E5C51CEA}" type="presOf" srcId="{05979903-574D-D047-B225-A94E9F5FBECF}" destId="{3410EC1E-44E2-674D-A296-1654BCC854FA}" srcOrd="0" destOrd="0" presId="urn:microsoft.com/office/officeart/2005/8/layout/hProcess4"/>
    <dgm:cxn modelId="{654814B8-1908-324E-9C19-39E0A4357130}" srcId="{82CF45F8-02BC-0148-8FC9-B763F347D563}" destId="{69AD8350-F0B6-ED4D-A01E-3832B86EFEC0}" srcOrd="3" destOrd="0" parTransId="{ED7EC1A6-1BF5-A84E-A9D5-A7FE52BAD83B}" sibTransId="{1F7C1CB4-6451-4842-9482-BA08A50F30E4}"/>
    <dgm:cxn modelId="{BD3DBE12-F86F-4886-B4B1-6515E622D1AB}" type="presOf" srcId="{687E7B1A-5BE4-A241-94C8-F78DDF9597D0}" destId="{E1768CA7-5858-E842-B6AC-8C9276050032}" srcOrd="0" destOrd="0" presId="urn:microsoft.com/office/officeart/2005/8/layout/hProcess4"/>
    <dgm:cxn modelId="{D0CEB16A-8C3B-9945-B5AF-76A6610ECC81}" srcId="{3CC3C00C-56AA-0443-AFB1-7C394A06B050}" destId="{98ACF1DF-A543-C247-96DA-141D61B58A62}" srcOrd="0" destOrd="0" parTransId="{3382F75B-4F73-5843-B0FC-CC4A7EC10C7B}" sibTransId="{FA39474D-D773-5744-900D-7AA8FDA9B26C}"/>
    <dgm:cxn modelId="{797BD785-D009-462F-BA0B-5C572E80109E}" type="presOf" srcId="{312F7183-AE82-3749-A9BD-6E31B7DC0638}" destId="{FB0EDF0D-0E95-9243-81E7-6946B9E3B1B5}" srcOrd="1" destOrd="3" presId="urn:microsoft.com/office/officeart/2005/8/layout/hProcess4"/>
    <dgm:cxn modelId="{664E8790-8EB4-4524-89B0-2013F520E27D}" srcId="{F199D5CB-5481-A340-8DBE-8DF810FEB282}" destId="{9B649499-C28E-455B-983D-4D6695149126}" srcOrd="0" destOrd="0" parTransId="{7B4C0D84-C9F1-4F66-A4C3-84D37F1D2A0D}" sibTransId="{E3373E62-9E3F-4E2D-AD05-B6D7933FF463}"/>
    <dgm:cxn modelId="{255F404A-D269-4543-A6B5-86C4D09F247B}" type="presOf" srcId="{05979903-574D-D047-B225-A94E9F5FBECF}" destId="{8E357DF2-78BD-2B40-9BA4-2B67C50BAF00}" srcOrd="1" destOrd="0" presId="urn:microsoft.com/office/officeart/2005/8/layout/hProcess4"/>
    <dgm:cxn modelId="{48C49DBC-ED31-4B55-BA21-277670C2EC7A}" type="presOf" srcId="{1F7C1CB4-6451-4842-9482-BA08A50F30E4}" destId="{FA79D748-D599-B34F-AA35-EBB1AAC8028F}" srcOrd="0" destOrd="0" presId="urn:microsoft.com/office/officeart/2005/8/layout/hProcess4"/>
    <dgm:cxn modelId="{D53F6CB1-5994-457D-9021-8FAD3E095AAA}" type="presOf" srcId="{5350BCEF-C48D-43F8-A18F-3058E171399B}" destId="{FB0EDF0D-0E95-9243-81E7-6946B9E3B1B5}" srcOrd="1" destOrd="0" presId="urn:microsoft.com/office/officeart/2005/8/layout/hProcess4"/>
    <dgm:cxn modelId="{142C5449-57AF-4EAC-A38F-EB800B10BC04}" type="presOf" srcId="{F199D5CB-5481-A340-8DBE-8DF810FEB282}" destId="{9569E812-5318-A64B-8F67-30E01528FDF8}" srcOrd="0" destOrd="0" presId="urn:microsoft.com/office/officeart/2005/8/layout/hProcess4"/>
    <dgm:cxn modelId="{05CB1EC0-1D9C-9C49-9A20-F98BAEABEEFD}" srcId="{82CF45F8-02BC-0148-8FC9-B763F347D563}" destId="{D6C468F6-2432-4348-8073-18891CF47E58}" srcOrd="5" destOrd="0" parTransId="{89145E2C-D2BA-C042-AA17-93FD684422FE}" sibTransId="{FBF0743C-41BA-D440-BAB4-CB25658B11D4}"/>
    <dgm:cxn modelId="{0D43E1DC-0C4F-4B50-BF7D-BB83EDFCACCB}" type="presOf" srcId="{9B649499-C28E-455B-983D-4D6695149126}" destId="{B3CC3FB0-CA7C-054B-93A7-B7689B77F4BA}" srcOrd="0" destOrd="0" presId="urn:microsoft.com/office/officeart/2005/8/layout/hProcess4"/>
    <dgm:cxn modelId="{0A45C739-314B-4C60-BE19-210E4101A932}" type="presOf" srcId="{9B649499-C28E-455B-983D-4D6695149126}" destId="{250F0F74-456A-5D47-B1D0-09DDEC9E5F85}" srcOrd="1" destOrd="0" presId="urn:microsoft.com/office/officeart/2005/8/layout/hProcess4"/>
    <dgm:cxn modelId="{B0CE7133-67D1-4827-B637-6E4DB99D6049}" type="presOf" srcId="{006D5872-7A71-3F40-B5C2-A529B6C48C26}" destId="{2D616E56-7D76-FB43-A925-38947346E6D3}" srcOrd="1" destOrd="0" presId="urn:microsoft.com/office/officeart/2005/8/layout/hProcess4"/>
    <dgm:cxn modelId="{426067E1-4D2C-4795-91C0-591746BD10B0}" type="presOf" srcId="{006D5872-7A71-3F40-B5C2-A529B6C48C26}" destId="{5ABFA66A-D14D-E740-99BD-752D96735633}" srcOrd="0" destOrd="0" presId="urn:microsoft.com/office/officeart/2005/8/layout/hProcess4"/>
    <dgm:cxn modelId="{89299E09-94CD-B444-B72F-F6D4B741638D}" srcId="{D6C468F6-2432-4348-8073-18891CF47E58}" destId="{C5F45642-BA6C-A34C-A1B0-0B7D0F84D994}" srcOrd="2" destOrd="0" parTransId="{C03903A2-3C8B-8441-86EC-C2F91BAE66A6}" sibTransId="{EC7594C2-356A-C649-A640-65A0800FF292}"/>
    <dgm:cxn modelId="{CB5ABDD4-D925-114F-93E3-76131F07B670}" srcId="{9EB61616-DF16-F445-8FAA-815F59590500}" destId="{006D5872-7A71-3F40-B5C2-A529B6C48C26}" srcOrd="0" destOrd="0" parTransId="{6D30E544-E4E5-5048-B8C1-E0FD66B62845}" sibTransId="{6636FDCD-BBCE-9F49-BBB7-83AE77D26D4C}"/>
    <dgm:cxn modelId="{4859CBC5-95C0-8849-A69F-9B95BBBAE768}" type="presOf" srcId="{C5F45642-BA6C-A34C-A1B0-0B7D0F84D994}" destId="{FB0EDF0D-0E95-9243-81E7-6946B9E3B1B5}" srcOrd="1" destOrd="2" presId="urn:microsoft.com/office/officeart/2005/8/layout/hProcess4"/>
    <dgm:cxn modelId="{F2D515E5-24B2-48F9-AEA7-A5877950ACC4}" srcId="{D6C468F6-2432-4348-8073-18891CF47E58}" destId="{5350BCEF-C48D-43F8-A18F-3058E171399B}" srcOrd="0" destOrd="0" parTransId="{EFB7419A-E5E6-4BC3-AAE1-34830924043D}" sibTransId="{07C79B9F-C96E-4DEE-8E53-DD2D93384BFF}"/>
    <dgm:cxn modelId="{FA02D99D-0328-8242-9D0B-D0D02FC4ED53}" srcId="{82CF45F8-02BC-0148-8FC9-B763F347D563}" destId="{08F6A321-CB00-6241-BA75-063705AED143}" srcOrd="2" destOrd="0" parTransId="{D4B098CF-F278-B94E-80CC-28E5354F7037}" sibTransId="{BB2A3E50-F7B0-E040-8C43-C92F71C7134A}"/>
    <dgm:cxn modelId="{223F63D5-3CE1-41BA-80C6-370A76AF4D7C}" type="presOf" srcId="{5350BCEF-C48D-43F8-A18F-3058E171399B}" destId="{FBDF3911-F48B-F547-AF4E-F050CFA7960C}" srcOrd="0" destOrd="0" presId="urn:microsoft.com/office/officeart/2005/8/layout/hProcess4"/>
    <dgm:cxn modelId="{7B53DF02-8D12-490F-AD4D-9ED2F0099507}" type="presOf" srcId="{312F7183-AE82-3749-A9BD-6E31B7DC0638}" destId="{FBDF3911-F48B-F547-AF4E-F050CFA7960C}" srcOrd="0" destOrd="3" presId="urn:microsoft.com/office/officeart/2005/8/layout/hProcess4"/>
    <dgm:cxn modelId="{771701D4-1E7F-456A-8180-639285F08951}" type="presOf" srcId="{D6C468F6-2432-4348-8073-18891CF47E58}" destId="{7916C10B-2F98-9244-9ED5-FF109FF5AA20}" srcOrd="0" destOrd="0" presId="urn:microsoft.com/office/officeart/2005/8/layout/hProcess4"/>
    <dgm:cxn modelId="{C4B668B1-D230-D742-9022-E37DD31A9799}" srcId="{82CF45F8-02BC-0148-8FC9-B763F347D563}" destId="{9EB61616-DF16-F445-8FAA-815F59590500}" srcOrd="4" destOrd="0" parTransId="{3D87479E-3467-CD42-B76E-F4D8F42F5EEA}" sibTransId="{E43C9A56-B922-F14D-BEA1-0151D0449811}"/>
    <dgm:cxn modelId="{8CA30694-7818-6648-A50D-F7DA239DB3D8}" srcId="{69AD8350-F0B6-ED4D-A01E-3832B86EFEC0}" destId="{81E93543-7275-9D40-ADB3-4B82D8AFC83C}" srcOrd="0" destOrd="0" parTransId="{CC9209E6-2BC0-BC45-8C84-4AFD013F3F2F}" sibTransId="{CD514EDA-8B30-1343-B2CA-B53598DEF5E9}"/>
    <dgm:cxn modelId="{30A41C17-5F3C-7F46-B56A-B8AE1AFFDE01}" srcId="{82CF45F8-02BC-0148-8FC9-B763F347D563}" destId="{3CC3C00C-56AA-0443-AFB1-7C394A06B050}" srcOrd="0" destOrd="0" parTransId="{924BB961-D4AB-B442-864C-9C5589D9E734}" sibTransId="{687E7B1A-5BE4-A241-94C8-F78DDF9597D0}"/>
    <dgm:cxn modelId="{39F70AF0-9633-F547-88DA-D02CFEE2E46B}" srcId="{82CF45F8-02BC-0148-8FC9-B763F347D563}" destId="{F199D5CB-5481-A340-8DBE-8DF810FEB282}" srcOrd="1" destOrd="0" parTransId="{015C4528-2B7C-4E45-AD06-9B4AE35369EF}" sibTransId="{F247ED0C-B424-F545-842E-A9D0B1313297}"/>
    <dgm:cxn modelId="{B9A855A9-4DAE-4932-B29B-862E2B525694}" type="presOf" srcId="{69AD8350-F0B6-ED4D-A01E-3832B86EFEC0}" destId="{C4EDE079-FBA1-9C4E-BB3D-98E04ADC4BD1}" srcOrd="0" destOrd="0" presId="urn:microsoft.com/office/officeart/2005/8/layout/hProcess4"/>
    <dgm:cxn modelId="{61ACABDD-1606-4A3E-9DE7-1C96F530F8C1}" type="presOf" srcId="{81E93543-7275-9D40-ADB3-4B82D8AFC83C}" destId="{1E7437A1-D4C1-0445-994E-0B9F4EF44B37}" srcOrd="1" destOrd="0" presId="urn:microsoft.com/office/officeart/2005/8/layout/hProcess4"/>
    <dgm:cxn modelId="{47F7D705-4AFC-4F74-9F03-006448914A00}" type="presOf" srcId="{08F6A321-CB00-6241-BA75-063705AED143}" destId="{6070F43C-C46C-5343-9D9A-5428015F6EF7}" srcOrd="0" destOrd="0" presId="urn:microsoft.com/office/officeart/2005/8/layout/hProcess4"/>
    <dgm:cxn modelId="{B4EB9F70-84CB-4CA4-83FD-A5330D90BD66}" type="presOf" srcId="{BB2A3E50-F7B0-E040-8C43-C92F71C7134A}" destId="{8BB60460-D407-4448-9471-96C119F258FA}" srcOrd="0" destOrd="0" presId="urn:microsoft.com/office/officeart/2005/8/layout/hProcess4"/>
    <dgm:cxn modelId="{B6AFEC13-5A93-42C4-A1AF-8D0260B0C2AF}" type="presOf" srcId="{82CF45F8-02BC-0148-8FC9-B763F347D563}" destId="{814F298D-3F63-954C-B292-CCC0A58755CC}" srcOrd="0" destOrd="0" presId="urn:microsoft.com/office/officeart/2005/8/layout/hProcess4"/>
    <dgm:cxn modelId="{005EF19C-51DA-274C-9E40-4B03119F7163}" type="presOf" srcId="{C5F45642-BA6C-A34C-A1B0-0B7D0F84D994}" destId="{FBDF3911-F48B-F547-AF4E-F050CFA7960C}" srcOrd="0" destOrd="2" presId="urn:microsoft.com/office/officeart/2005/8/layout/hProcess4"/>
    <dgm:cxn modelId="{2817820A-D90B-44F7-B95C-8D94190052BA}" type="presOf" srcId="{D055C242-5D6C-49FE-81D2-951EE6D610BC}" destId="{FB0EDF0D-0E95-9243-81E7-6946B9E3B1B5}" srcOrd="1" destOrd="1" presId="urn:microsoft.com/office/officeart/2005/8/layout/hProcess4"/>
    <dgm:cxn modelId="{C2ECA67B-65A7-48EB-9FA4-3882FFF2D441}" type="presOf" srcId="{F247ED0C-B424-F545-842E-A9D0B1313297}" destId="{FC0856DE-AEF8-8E4F-AEBB-F0D9A582D1F6}" srcOrd="0" destOrd="0" presId="urn:microsoft.com/office/officeart/2005/8/layout/hProcess4"/>
    <dgm:cxn modelId="{B816DE8C-1557-4ECC-BB5C-A3032B306D72}" type="presOf" srcId="{D055C242-5D6C-49FE-81D2-951EE6D610BC}" destId="{FBDF3911-F48B-F547-AF4E-F050CFA7960C}" srcOrd="0" destOrd="1" presId="urn:microsoft.com/office/officeart/2005/8/layout/hProcess4"/>
    <dgm:cxn modelId="{3AFF5BF8-9E98-4444-99D7-041E0CE64A0F}" type="presOf" srcId="{81E93543-7275-9D40-ADB3-4B82D8AFC83C}" destId="{34716DAA-9E19-F546-9850-17E991EF1D7C}" srcOrd="0" destOrd="0" presId="urn:microsoft.com/office/officeart/2005/8/layout/hProcess4"/>
    <dgm:cxn modelId="{03CDD08E-9B60-4C60-B24E-895C1919EDA8}" type="presOf" srcId="{98ACF1DF-A543-C247-96DA-141D61B58A62}" destId="{DAD911D0-747E-5F46-BA34-C441BCB271C5}" srcOrd="0" destOrd="0" presId="urn:microsoft.com/office/officeart/2005/8/layout/hProcess4"/>
    <dgm:cxn modelId="{2E5279AF-3893-49A1-8603-85DB512CDE13}" type="presOf" srcId="{3CC3C00C-56AA-0443-AFB1-7C394A06B050}" destId="{22DE42CA-F6DD-CF4B-A629-DE306E982230}" srcOrd="0" destOrd="0" presId="urn:microsoft.com/office/officeart/2005/8/layout/hProcess4"/>
    <dgm:cxn modelId="{2319618C-F8B1-6B48-9D14-0ED143CAFCA6}" srcId="{08F6A321-CB00-6241-BA75-063705AED143}" destId="{05979903-574D-D047-B225-A94E9F5FBECF}" srcOrd="0" destOrd="0" parTransId="{841F817A-1B5E-674B-B3AD-9E9A825939A6}" sibTransId="{058C232E-54E2-B249-80A2-7B70D908876A}"/>
    <dgm:cxn modelId="{ACD410CC-44B3-4518-8C37-CC6350B00BB4}" type="presOf" srcId="{E43C9A56-B922-F14D-BEA1-0151D0449811}" destId="{F1DE8DC7-DFC8-D54D-AADC-AC623906428A}" srcOrd="0" destOrd="0" presId="urn:microsoft.com/office/officeart/2005/8/layout/hProcess4"/>
    <dgm:cxn modelId="{13E2F93F-29BD-4236-ADC3-1A0219E1B962}" type="presOf" srcId="{9EB61616-DF16-F445-8FAA-815F59590500}" destId="{DFB491D6-637C-4046-B890-696DE5873A60}" srcOrd="0" destOrd="0" presId="urn:microsoft.com/office/officeart/2005/8/layout/hProcess4"/>
    <dgm:cxn modelId="{77697BBA-26A5-464C-AC15-F5F71E142A9E}" srcId="{D6C468F6-2432-4348-8073-18891CF47E58}" destId="{D055C242-5D6C-49FE-81D2-951EE6D610BC}" srcOrd="1" destOrd="0" parTransId="{AD92E278-056F-40E3-A563-CE0AB712B040}" sibTransId="{9AB4B4A5-D2E2-4D11-892F-1EC77B399F65}"/>
    <dgm:cxn modelId="{149832BC-3769-419C-B61A-FC6CC3BC6EAD}" type="presParOf" srcId="{814F298D-3F63-954C-B292-CCC0A58755CC}" destId="{49C51F0E-2216-2946-A5A7-2EB3211587D6}" srcOrd="0" destOrd="0" presId="urn:microsoft.com/office/officeart/2005/8/layout/hProcess4"/>
    <dgm:cxn modelId="{744F3EE7-FB3D-44E1-886C-834211273170}" type="presParOf" srcId="{814F298D-3F63-954C-B292-CCC0A58755CC}" destId="{8A72A045-8A9E-6A4D-81B8-F8515721DE06}" srcOrd="1" destOrd="0" presId="urn:microsoft.com/office/officeart/2005/8/layout/hProcess4"/>
    <dgm:cxn modelId="{80BC3F02-82C5-4E0F-A565-F16EE2C2EE84}" type="presParOf" srcId="{814F298D-3F63-954C-B292-CCC0A58755CC}" destId="{6EC5004D-8C57-7240-ACFF-CE3D8D5D6CD2}" srcOrd="2" destOrd="0" presId="urn:microsoft.com/office/officeart/2005/8/layout/hProcess4"/>
    <dgm:cxn modelId="{6FD510BF-B6FB-4F74-A4A5-5B5590FCC0F4}" type="presParOf" srcId="{6EC5004D-8C57-7240-ACFF-CE3D8D5D6CD2}" destId="{9BB0CC29-40A4-CF4F-ADDD-D42E130C4CA9}" srcOrd="0" destOrd="0" presId="urn:microsoft.com/office/officeart/2005/8/layout/hProcess4"/>
    <dgm:cxn modelId="{909219D4-44B2-4E75-A152-0D4C9B5EBA2C}" type="presParOf" srcId="{9BB0CC29-40A4-CF4F-ADDD-D42E130C4CA9}" destId="{0FF1AD9A-7AB7-FC44-BFAD-6FC35D2F3C5A}" srcOrd="0" destOrd="0" presId="urn:microsoft.com/office/officeart/2005/8/layout/hProcess4"/>
    <dgm:cxn modelId="{7DA8BACF-BA66-4149-A736-CE4A3F073682}" type="presParOf" srcId="{9BB0CC29-40A4-CF4F-ADDD-D42E130C4CA9}" destId="{DAD911D0-747E-5F46-BA34-C441BCB271C5}" srcOrd="1" destOrd="0" presId="urn:microsoft.com/office/officeart/2005/8/layout/hProcess4"/>
    <dgm:cxn modelId="{7CDB2369-807A-454C-ABA9-F8708F2A8963}" type="presParOf" srcId="{9BB0CC29-40A4-CF4F-ADDD-D42E130C4CA9}" destId="{DB95EAE5-5A56-2C4E-B269-B17ACE04468E}" srcOrd="2" destOrd="0" presId="urn:microsoft.com/office/officeart/2005/8/layout/hProcess4"/>
    <dgm:cxn modelId="{2A99FB0E-0524-4569-B104-EE4C673B986C}" type="presParOf" srcId="{9BB0CC29-40A4-CF4F-ADDD-D42E130C4CA9}" destId="{22DE42CA-F6DD-CF4B-A629-DE306E982230}" srcOrd="3" destOrd="0" presId="urn:microsoft.com/office/officeart/2005/8/layout/hProcess4"/>
    <dgm:cxn modelId="{DDE604A2-3669-49D7-AD18-EC9D060DAF53}" type="presParOf" srcId="{9BB0CC29-40A4-CF4F-ADDD-D42E130C4CA9}" destId="{1AE36168-7979-1D44-8737-BF3A1D828239}" srcOrd="4" destOrd="0" presId="urn:microsoft.com/office/officeart/2005/8/layout/hProcess4"/>
    <dgm:cxn modelId="{698F2BAF-C403-43D1-9E94-81E5AC3A5A22}" type="presParOf" srcId="{6EC5004D-8C57-7240-ACFF-CE3D8D5D6CD2}" destId="{E1768CA7-5858-E842-B6AC-8C9276050032}" srcOrd="1" destOrd="0" presId="urn:microsoft.com/office/officeart/2005/8/layout/hProcess4"/>
    <dgm:cxn modelId="{CC660720-EEF3-4101-BA81-3F6A7270E44D}" type="presParOf" srcId="{6EC5004D-8C57-7240-ACFF-CE3D8D5D6CD2}" destId="{86784BB2-BE90-CD4D-BC6D-C21D8B3C7215}" srcOrd="2" destOrd="0" presId="urn:microsoft.com/office/officeart/2005/8/layout/hProcess4"/>
    <dgm:cxn modelId="{D3C0EEFC-F4DC-4A31-987D-B863FCC6984C}" type="presParOf" srcId="{86784BB2-BE90-CD4D-BC6D-C21D8B3C7215}" destId="{FDBA3238-F983-884B-A6FF-0FF7DC2BF369}" srcOrd="0" destOrd="0" presId="urn:microsoft.com/office/officeart/2005/8/layout/hProcess4"/>
    <dgm:cxn modelId="{0E9ACF75-333E-46BD-9011-1B7000F64CCB}" type="presParOf" srcId="{86784BB2-BE90-CD4D-BC6D-C21D8B3C7215}" destId="{B3CC3FB0-CA7C-054B-93A7-B7689B77F4BA}" srcOrd="1" destOrd="0" presId="urn:microsoft.com/office/officeart/2005/8/layout/hProcess4"/>
    <dgm:cxn modelId="{C8B21EA9-73D1-4D45-A0B3-98CEB373F1D9}" type="presParOf" srcId="{86784BB2-BE90-CD4D-BC6D-C21D8B3C7215}" destId="{250F0F74-456A-5D47-B1D0-09DDEC9E5F85}" srcOrd="2" destOrd="0" presId="urn:microsoft.com/office/officeart/2005/8/layout/hProcess4"/>
    <dgm:cxn modelId="{2E4A743A-BAF6-4774-9362-47E7B0401468}" type="presParOf" srcId="{86784BB2-BE90-CD4D-BC6D-C21D8B3C7215}" destId="{9569E812-5318-A64B-8F67-30E01528FDF8}" srcOrd="3" destOrd="0" presId="urn:microsoft.com/office/officeart/2005/8/layout/hProcess4"/>
    <dgm:cxn modelId="{C557651E-C68D-4D2A-8337-9AB64235D728}" type="presParOf" srcId="{86784BB2-BE90-CD4D-BC6D-C21D8B3C7215}" destId="{37BF2096-D298-3047-A75C-A2CD21E8AB14}" srcOrd="4" destOrd="0" presId="urn:microsoft.com/office/officeart/2005/8/layout/hProcess4"/>
    <dgm:cxn modelId="{DE952FBB-2242-4355-8128-6BFD68D3817F}" type="presParOf" srcId="{6EC5004D-8C57-7240-ACFF-CE3D8D5D6CD2}" destId="{FC0856DE-AEF8-8E4F-AEBB-F0D9A582D1F6}" srcOrd="3" destOrd="0" presId="urn:microsoft.com/office/officeart/2005/8/layout/hProcess4"/>
    <dgm:cxn modelId="{1989E493-C2A7-45BE-AFCA-534EBAFDED23}" type="presParOf" srcId="{6EC5004D-8C57-7240-ACFF-CE3D8D5D6CD2}" destId="{5C276492-30AB-C049-9C7E-7A03A7CAF33D}" srcOrd="4" destOrd="0" presId="urn:microsoft.com/office/officeart/2005/8/layout/hProcess4"/>
    <dgm:cxn modelId="{80498744-FE72-40B1-A5BA-18A57BC1D9F4}" type="presParOf" srcId="{5C276492-30AB-C049-9C7E-7A03A7CAF33D}" destId="{E2360CBF-8CF7-1C48-AC66-A9695751B473}" srcOrd="0" destOrd="0" presId="urn:microsoft.com/office/officeart/2005/8/layout/hProcess4"/>
    <dgm:cxn modelId="{55E70A5A-EB81-4F22-AA02-E1DEE9FDABEE}" type="presParOf" srcId="{5C276492-30AB-C049-9C7E-7A03A7CAF33D}" destId="{3410EC1E-44E2-674D-A296-1654BCC854FA}" srcOrd="1" destOrd="0" presId="urn:microsoft.com/office/officeart/2005/8/layout/hProcess4"/>
    <dgm:cxn modelId="{D83EE705-47AC-44EC-B625-19100EA25EAF}" type="presParOf" srcId="{5C276492-30AB-C049-9C7E-7A03A7CAF33D}" destId="{8E357DF2-78BD-2B40-9BA4-2B67C50BAF00}" srcOrd="2" destOrd="0" presId="urn:microsoft.com/office/officeart/2005/8/layout/hProcess4"/>
    <dgm:cxn modelId="{0CDCDEF3-6B15-471F-91E3-242024F72E46}" type="presParOf" srcId="{5C276492-30AB-C049-9C7E-7A03A7CAF33D}" destId="{6070F43C-C46C-5343-9D9A-5428015F6EF7}" srcOrd="3" destOrd="0" presId="urn:microsoft.com/office/officeart/2005/8/layout/hProcess4"/>
    <dgm:cxn modelId="{AECDE6A6-E09D-4250-BAD0-9C4F03C9546E}" type="presParOf" srcId="{5C276492-30AB-C049-9C7E-7A03A7CAF33D}" destId="{458B6E9C-EB51-8F4A-B3A9-B94A57A67951}" srcOrd="4" destOrd="0" presId="urn:microsoft.com/office/officeart/2005/8/layout/hProcess4"/>
    <dgm:cxn modelId="{6A54FEF3-888C-472A-816D-3490D3E41C89}" type="presParOf" srcId="{6EC5004D-8C57-7240-ACFF-CE3D8D5D6CD2}" destId="{8BB60460-D407-4448-9471-96C119F258FA}" srcOrd="5" destOrd="0" presId="urn:microsoft.com/office/officeart/2005/8/layout/hProcess4"/>
    <dgm:cxn modelId="{2219A16C-07DF-4D80-B7D4-C90A18D445C9}" type="presParOf" srcId="{6EC5004D-8C57-7240-ACFF-CE3D8D5D6CD2}" destId="{E458111B-2972-704A-A837-42464054A86B}" srcOrd="6" destOrd="0" presId="urn:microsoft.com/office/officeart/2005/8/layout/hProcess4"/>
    <dgm:cxn modelId="{082862EA-C4E1-49F4-AF7F-A7E81E06CC66}" type="presParOf" srcId="{E458111B-2972-704A-A837-42464054A86B}" destId="{084D6E62-6BDA-074F-BACB-EF84566485D6}" srcOrd="0" destOrd="0" presId="urn:microsoft.com/office/officeart/2005/8/layout/hProcess4"/>
    <dgm:cxn modelId="{A52D7A13-C6BA-45C1-9479-A13ECD434142}" type="presParOf" srcId="{E458111B-2972-704A-A837-42464054A86B}" destId="{34716DAA-9E19-F546-9850-17E991EF1D7C}" srcOrd="1" destOrd="0" presId="urn:microsoft.com/office/officeart/2005/8/layout/hProcess4"/>
    <dgm:cxn modelId="{4F42A253-F1D1-4244-AA1C-C97BD0C1694F}" type="presParOf" srcId="{E458111B-2972-704A-A837-42464054A86B}" destId="{1E7437A1-D4C1-0445-994E-0B9F4EF44B37}" srcOrd="2" destOrd="0" presId="urn:microsoft.com/office/officeart/2005/8/layout/hProcess4"/>
    <dgm:cxn modelId="{7684D007-1EE2-4105-845A-CE228AA7631D}" type="presParOf" srcId="{E458111B-2972-704A-A837-42464054A86B}" destId="{C4EDE079-FBA1-9C4E-BB3D-98E04ADC4BD1}" srcOrd="3" destOrd="0" presId="urn:microsoft.com/office/officeart/2005/8/layout/hProcess4"/>
    <dgm:cxn modelId="{436600C5-DBCC-455C-A00A-9CA52EC31005}" type="presParOf" srcId="{E458111B-2972-704A-A837-42464054A86B}" destId="{CAE2FB8C-15BD-1849-9052-EEF3DF5A6BF9}" srcOrd="4" destOrd="0" presId="urn:microsoft.com/office/officeart/2005/8/layout/hProcess4"/>
    <dgm:cxn modelId="{2868A652-6128-43D8-A661-9141290818B2}" type="presParOf" srcId="{6EC5004D-8C57-7240-ACFF-CE3D8D5D6CD2}" destId="{FA79D748-D599-B34F-AA35-EBB1AAC8028F}" srcOrd="7" destOrd="0" presId="urn:microsoft.com/office/officeart/2005/8/layout/hProcess4"/>
    <dgm:cxn modelId="{195A3CC9-FF17-4CD6-B190-42FBC2E7F3F6}" type="presParOf" srcId="{6EC5004D-8C57-7240-ACFF-CE3D8D5D6CD2}" destId="{B54ED05A-FB6B-C34C-A823-F1B78066EA51}" srcOrd="8" destOrd="0" presId="urn:microsoft.com/office/officeart/2005/8/layout/hProcess4"/>
    <dgm:cxn modelId="{7F32FA8E-9C3D-4656-97E9-3ED523BA1497}" type="presParOf" srcId="{B54ED05A-FB6B-C34C-A823-F1B78066EA51}" destId="{6A07EAE9-BD1A-A745-8EB0-1F57F46CAF48}" srcOrd="0" destOrd="0" presId="urn:microsoft.com/office/officeart/2005/8/layout/hProcess4"/>
    <dgm:cxn modelId="{8FA10B64-5AC4-4FA5-A2BA-70A844DE631D}" type="presParOf" srcId="{B54ED05A-FB6B-C34C-A823-F1B78066EA51}" destId="{5ABFA66A-D14D-E740-99BD-752D96735633}" srcOrd="1" destOrd="0" presId="urn:microsoft.com/office/officeart/2005/8/layout/hProcess4"/>
    <dgm:cxn modelId="{722DF19C-E893-4979-ABF7-9534FC90298A}" type="presParOf" srcId="{B54ED05A-FB6B-C34C-A823-F1B78066EA51}" destId="{2D616E56-7D76-FB43-A925-38947346E6D3}" srcOrd="2" destOrd="0" presId="urn:microsoft.com/office/officeart/2005/8/layout/hProcess4"/>
    <dgm:cxn modelId="{DF595419-0FFE-4A30-B78A-B39FC0D03F00}" type="presParOf" srcId="{B54ED05A-FB6B-C34C-A823-F1B78066EA51}" destId="{DFB491D6-637C-4046-B890-696DE5873A60}" srcOrd="3" destOrd="0" presId="urn:microsoft.com/office/officeart/2005/8/layout/hProcess4"/>
    <dgm:cxn modelId="{55F0F6AE-723D-425D-95E1-0C6C83377E53}" type="presParOf" srcId="{B54ED05A-FB6B-C34C-A823-F1B78066EA51}" destId="{0C70670D-21D1-5842-8798-62D24DE0719B}" srcOrd="4" destOrd="0" presId="urn:microsoft.com/office/officeart/2005/8/layout/hProcess4"/>
    <dgm:cxn modelId="{CC752B7D-56DC-4D9D-AEC4-05262C9F7765}" type="presParOf" srcId="{6EC5004D-8C57-7240-ACFF-CE3D8D5D6CD2}" destId="{F1DE8DC7-DFC8-D54D-AADC-AC623906428A}" srcOrd="9" destOrd="0" presId="urn:microsoft.com/office/officeart/2005/8/layout/hProcess4"/>
    <dgm:cxn modelId="{F7C676A1-56E9-4FCE-8747-1D8E95C20A6A}" type="presParOf" srcId="{6EC5004D-8C57-7240-ACFF-CE3D8D5D6CD2}" destId="{6642F471-5137-964F-B825-BFB559E0BB5D}" srcOrd="10" destOrd="0" presId="urn:microsoft.com/office/officeart/2005/8/layout/hProcess4"/>
    <dgm:cxn modelId="{5653908B-032C-4BE2-8ABA-DB228687FC7C}" type="presParOf" srcId="{6642F471-5137-964F-B825-BFB559E0BB5D}" destId="{0A0402EB-1EFE-594D-937F-52204F66F262}" srcOrd="0" destOrd="0" presId="urn:microsoft.com/office/officeart/2005/8/layout/hProcess4"/>
    <dgm:cxn modelId="{65E52D7D-FF6A-41C2-BF62-34922A20F7E0}" type="presParOf" srcId="{6642F471-5137-964F-B825-BFB559E0BB5D}" destId="{FBDF3911-F48B-F547-AF4E-F050CFA7960C}" srcOrd="1" destOrd="0" presId="urn:microsoft.com/office/officeart/2005/8/layout/hProcess4"/>
    <dgm:cxn modelId="{EC756071-06FE-42A9-9589-20A922525484}" type="presParOf" srcId="{6642F471-5137-964F-B825-BFB559E0BB5D}" destId="{FB0EDF0D-0E95-9243-81E7-6946B9E3B1B5}" srcOrd="2" destOrd="0" presId="urn:microsoft.com/office/officeart/2005/8/layout/hProcess4"/>
    <dgm:cxn modelId="{B2169C25-D0DD-4077-B8D0-D1E485F6124F}" type="presParOf" srcId="{6642F471-5137-964F-B825-BFB559E0BB5D}" destId="{7916C10B-2F98-9244-9ED5-FF109FF5AA20}" srcOrd="3" destOrd="0" presId="urn:microsoft.com/office/officeart/2005/8/layout/hProcess4"/>
    <dgm:cxn modelId="{1FFD6448-69BD-4129-8A0F-537D44751AB6}" type="presParOf" srcId="{6642F471-5137-964F-B825-BFB559E0BB5D}" destId="{FED98409-FCC0-244A-B660-81AD5D225CE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17276-C967-4810-94FD-C1D60D57AD3C}" type="doc">
      <dgm:prSet loTypeId="urn:microsoft.com/office/officeart/2005/8/layout/radial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161E5AD-0249-4782-9243-D3E5CB2D63F0}">
      <dgm:prSet phldrT="[Text]" custT="1"/>
      <dgm:spPr/>
      <dgm:t>
        <a:bodyPr/>
        <a:lstStyle/>
        <a:p>
          <a:r>
            <a:rPr lang="en-GB" sz="2000" b="1" dirty="0"/>
            <a:t>RCH</a:t>
          </a:r>
        </a:p>
      </dgm:t>
    </dgm:pt>
    <dgm:pt modelId="{27BC9B85-AF4A-4D21-9822-4D49AE7F64C8}" type="parTrans" cxnId="{5FB3EF96-68DB-4A5F-A30B-8386322D4150}">
      <dgm:prSet/>
      <dgm:spPr/>
      <dgm:t>
        <a:bodyPr/>
        <a:lstStyle/>
        <a:p>
          <a:endParaRPr lang="en-GB" sz="1400"/>
        </a:p>
      </dgm:t>
    </dgm:pt>
    <dgm:pt modelId="{542B5530-7CCD-4CBA-BBC6-7883F6D9E6C3}" type="sibTrans" cxnId="{5FB3EF96-68DB-4A5F-A30B-8386322D4150}">
      <dgm:prSet/>
      <dgm:spPr/>
      <dgm:t>
        <a:bodyPr/>
        <a:lstStyle/>
        <a:p>
          <a:endParaRPr lang="en-GB" sz="1400"/>
        </a:p>
      </dgm:t>
    </dgm:pt>
    <dgm:pt modelId="{6310B084-42FA-4913-953B-E21F2649F613}">
      <dgm:prSet phldrT="[Text]" custT="1"/>
      <dgm:spPr/>
      <dgm:t>
        <a:bodyPr/>
        <a:lstStyle/>
        <a:p>
          <a:r>
            <a:rPr lang="en-GB" sz="1400" b="1" dirty="0"/>
            <a:t>Immunization</a:t>
          </a:r>
        </a:p>
      </dgm:t>
    </dgm:pt>
    <dgm:pt modelId="{74BE8899-E5B8-4612-BD9C-3F3EA5A15C70}" type="parTrans" cxnId="{69512897-4F3B-4E4C-9D05-B7241C2099C0}">
      <dgm:prSet/>
      <dgm:spPr/>
      <dgm:t>
        <a:bodyPr/>
        <a:lstStyle/>
        <a:p>
          <a:endParaRPr lang="en-GB" sz="1400"/>
        </a:p>
      </dgm:t>
    </dgm:pt>
    <dgm:pt modelId="{8107F099-67B9-4014-9BEE-B6643F041B8B}" type="sibTrans" cxnId="{69512897-4F3B-4E4C-9D05-B7241C2099C0}">
      <dgm:prSet/>
      <dgm:spPr/>
      <dgm:t>
        <a:bodyPr/>
        <a:lstStyle/>
        <a:p>
          <a:endParaRPr lang="en-GB" sz="1400"/>
        </a:p>
      </dgm:t>
    </dgm:pt>
    <dgm:pt modelId="{978C67B6-FC51-4D9E-8DD6-D0096D9A61FF}">
      <dgm:prSet phldrT="[Text]" custT="1"/>
      <dgm:spPr>
        <a:solidFill>
          <a:srgbClr val="FFFF0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GB" sz="1400" b="1" dirty="0">
              <a:solidFill>
                <a:srgbClr val="7030A0"/>
              </a:solidFill>
            </a:rPr>
            <a:t>EIMC</a:t>
          </a:r>
        </a:p>
      </dgm:t>
    </dgm:pt>
    <dgm:pt modelId="{1B40E225-4ABF-4262-9B96-0BD450DD6941}" type="parTrans" cxnId="{7E94473F-9121-4FE2-BB01-4817A9444AE3}">
      <dgm:prSet/>
      <dgm:spPr/>
      <dgm:t>
        <a:bodyPr/>
        <a:lstStyle/>
        <a:p>
          <a:endParaRPr lang="en-GB" sz="1400"/>
        </a:p>
      </dgm:t>
    </dgm:pt>
    <dgm:pt modelId="{37A24CD5-E3CC-49AF-B389-A1CB3F241420}" type="sibTrans" cxnId="{7E94473F-9121-4FE2-BB01-4817A9444AE3}">
      <dgm:prSet/>
      <dgm:spPr/>
      <dgm:t>
        <a:bodyPr/>
        <a:lstStyle/>
        <a:p>
          <a:endParaRPr lang="en-GB" sz="1400"/>
        </a:p>
      </dgm:t>
    </dgm:pt>
    <dgm:pt modelId="{617AAED9-C708-4394-A176-8864D7F6FCB8}">
      <dgm:prSet phldrT="[Text]" custT="1"/>
      <dgm:spPr/>
      <dgm:t>
        <a:bodyPr/>
        <a:lstStyle/>
        <a:p>
          <a:r>
            <a:rPr lang="en-GB" sz="1400" b="1" dirty="0"/>
            <a:t>Triage: weight</a:t>
          </a:r>
        </a:p>
      </dgm:t>
    </dgm:pt>
    <dgm:pt modelId="{3D135EB7-0AF8-4A82-81B6-FA3FBD3C36D3}" type="parTrans" cxnId="{C6521BDC-FA44-41D2-BE87-7EBEF15FBBF4}">
      <dgm:prSet/>
      <dgm:spPr/>
      <dgm:t>
        <a:bodyPr/>
        <a:lstStyle/>
        <a:p>
          <a:endParaRPr lang="en-GB" sz="1400"/>
        </a:p>
      </dgm:t>
    </dgm:pt>
    <dgm:pt modelId="{E3A7ADC4-9D2A-4EE1-A97A-58D146738A3C}" type="sibTrans" cxnId="{C6521BDC-FA44-41D2-BE87-7EBEF15FBBF4}">
      <dgm:prSet/>
      <dgm:spPr/>
      <dgm:t>
        <a:bodyPr/>
        <a:lstStyle/>
        <a:p>
          <a:endParaRPr lang="en-GB" sz="1400"/>
        </a:p>
      </dgm:t>
    </dgm:pt>
    <dgm:pt modelId="{8295CB03-82A8-431C-A647-E21906BEC780}">
      <dgm:prSet phldrT="[Text]" custT="1"/>
      <dgm:spPr/>
      <dgm:t>
        <a:bodyPr/>
        <a:lstStyle/>
        <a:p>
          <a:r>
            <a:rPr lang="en-GB" sz="1400" b="1" dirty="0"/>
            <a:t>Postpartum</a:t>
          </a:r>
        </a:p>
      </dgm:t>
    </dgm:pt>
    <dgm:pt modelId="{2220C47F-EF6A-4ED7-83CD-EB435D2ED483}" type="parTrans" cxnId="{E6B5BA7A-8E98-4589-B900-150485DC9B82}">
      <dgm:prSet/>
      <dgm:spPr/>
      <dgm:t>
        <a:bodyPr/>
        <a:lstStyle/>
        <a:p>
          <a:endParaRPr lang="en-GB" sz="1400"/>
        </a:p>
      </dgm:t>
    </dgm:pt>
    <dgm:pt modelId="{C83B9440-3E84-4B37-81A8-D8245695C69B}" type="sibTrans" cxnId="{E6B5BA7A-8E98-4589-B900-150485DC9B82}">
      <dgm:prSet/>
      <dgm:spPr/>
      <dgm:t>
        <a:bodyPr/>
        <a:lstStyle/>
        <a:p>
          <a:endParaRPr lang="en-GB" sz="1400"/>
        </a:p>
      </dgm:t>
    </dgm:pt>
    <dgm:pt modelId="{18A1817F-DBA8-45C6-A601-935D8B402586}">
      <dgm:prSet phldrT="[Text]" custT="1"/>
      <dgm:spPr/>
      <dgm:t>
        <a:bodyPr/>
        <a:lstStyle/>
        <a:p>
          <a:r>
            <a:rPr lang="en-GB" sz="1400" b="1" dirty="0"/>
            <a:t>Family planning</a:t>
          </a:r>
        </a:p>
      </dgm:t>
    </dgm:pt>
    <dgm:pt modelId="{7AD0C4CA-939D-4C8B-BE70-D7CED0CD0F61}" type="parTrans" cxnId="{9C3E204D-299B-4B95-A38C-D17034479E63}">
      <dgm:prSet/>
      <dgm:spPr/>
      <dgm:t>
        <a:bodyPr/>
        <a:lstStyle/>
        <a:p>
          <a:endParaRPr lang="en-GB" sz="1400"/>
        </a:p>
      </dgm:t>
    </dgm:pt>
    <dgm:pt modelId="{9D5B17A4-109C-45DA-859B-B704600A175C}" type="sibTrans" cxnId="{9C3E204D-299B-4B95-A38C-D17034479E63}">
      <dgm:prSet/>
      <dgm:spPr/>
      <dgm:t>
        <a:bodyPr/>
        <a:lstStyle/>
        <a:p>
          <a:endParaRPr lang="en-GB" sz="1400"/>
        </a:p>
      </dgm:t>
    </dgm:pt>
    <dgm:pt modelId="{48CCB9A0-5505-432C-8733-ECA8B1BD6D95}">
      <dgm:prSet phldrT="[Text]" custT="1"/>
      <dgm:spPr/>
      <dgm:t>
        <a:bodyPr/>
        <a:lstStyle/>
        <a:p>
          <a:r>
            <a:rPr lang="en-GB" sz="1400" b="1" dirty="0"/>
            <a:t>Prevention of mother-to-child transmission</a:t>
          </a:r>
        </a:p>
      </dgm:t>
    </dgm:pt>
    <dgm:pt modelId="{DE21A11E-9753-4F96-A978-DB1663C86DD7}" type="parTrans" cxnId="{BEC06066-A204-4B9C-86D9-B864F624EFA7}">
      <dgm:prSet/>
      <dgm:spPr/>
      <dgm:t>
        <a:bodyPr/>
        <a:lstStyle/>
        <a:p>
          <a:endParaRPr lang="en-GB" sz="1400"/>
        </a:p>
      </dgm:t>
    </dgm:pt>
    <dgm:pt modelId="{01E09B6B-03EB-42F7-AE3B-505CB6651785}" type="sibTrans" cxnId="{BEC06066-A204-4B9C-86D9-B864F624EFA7}">
      <dgm:prSet/>
      <dgm:spPr/>
      <dgm:t>
        <a:bodyPr/>
        <a:lstStyle/>
        <a:p>
          <a:endParaRPr lang="en-GB" sz="1400"/>
        </a:p>
      </dgm:t>
    </dgm:pt>
    <dgm:pt modelId="{7EBB1C18-E401-4CD0-BAF6-C3E8849E6B56}" type="pres">
      <dgm:prSet presAssocID="{81217276-C967-4810-94FD-C1D60D57AD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0F459-560E-40AC-B234-FB1DAC124978}" type="pres">
      <dgm:prSet presAssocID="{81217276-C967-4810-94FD-C1D60D57AD3C}" presName="radial" presStyleCnt="0">
        <dgm:presLayoutVars>
          <dgm:animLvl val="ctr"/>
        </dgm:presLayoutVars>
      </dgm:prSet>
      <dgm:spPr/>
    </dgm:pt>
    <dgm:pt modelId="{D404FF89-181B-4B17-9FE1-B0767CE2CADD}" type="pres">
      <dgm:prSet presAssocID="{0161E5AD-0249-4782-9243-D3E5CB2D63F0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04B527C2-A9B4-470A-AA91-1F79780DD670}" type="pres">
      <dgm:prSet presAssocID="{6310B084-42FA-4913-953B-E21F2649F613}" presName="node" presStyleLbl="vennNode1" presStyleIdx="1" presStyleCnt="7" custScaleX="182375" custScaleY="120706" custRadScaleRad="95441" custRadScaleInc="2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98E43-5765-4D2E-83BE-9F869A7606BF}" type="pres">
      <dgm:prSet presAssocID="{978C67B6-FC51-4D9E-8DD6-D0096D9A61FF}" presName="node" presStyleLbl="vennNode1" presStyleIdx="2" presStyleCnt="7" custScaleX="146673" custScaleY="104838" custRadScaleRad="104316" custRadScaleInc="3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00EB1-012D-48B7-9391-31CF540EB137}" type="pres">
      <dgm:prSet presAssocID="{617AAED9-C708-4394-A176-8864D7F6FCB8}" presName="node" presStyleLbl="vennNode1" presStyleIdx="3" presStyleCnt="7" custScaleX="155125" custScaleY="128149" custRadScaleRad="92419" custRadScaleInc="-6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84B6D-6102-42AD-B7E0-03E9458F396E}" type="pres">
      <dgm:prSet presAssocID="{8295CB03-82A8-431C-A647-E21906BEC780}" presName="node" presStyleLbl="vennNode1" presStyleIdx="4" presStyleCnt="7" custScaleX="171468" custScaleY="12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CB9D7-3927-4B7E-81FA-C0F346952455}" type="pres">
      <dgm:prSet presAssocID="{18A1817F-DBA8-45C6-A601-935D8B402586}" presName="node" presStyleLbl="vennNode1" presStyleIdx="5" presStyleCnt="7" custScaleX="146096" custScaleY="118615" custRadScaleRad="98891" custRadScaleInc="3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6127A-E664-4035-9826-8A0483837C29}" type="pres">
      <dgm:prSet presAssocID="{48CCB9A0-5505-432C-8733-ECA8B1BD6D95}" presName="node" presStyleLbl="vennNode1" presStyleIdx="6" presStyleCnt="7" custScaleX="179445" custScaleY="107224" custRadScaleRad="94562" custRadScaleInc="-7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3E204D-299B-4B95-A38C-D17034479E63}" srcId="{0161E5AD-0249-4782-9243-D3E5CB2D63F0}" destId="{18A1817F-DBA8-45C6-A601-935D8B402586}" srcOrd="4" destOrd="0" parTransId="{7AD0C4CA-939D-4C8B-BE70-D7CED0CD0F61}" sibTransId="{9D5B17A4-109C-45DA-859B-B704600A175C}"/>
    <dgm:cxn modelId="{5FB3EF96-68DB-4A5F-A30B-8386322D4150}" srcId="{81217276-C967-4810-94FD-C1D60D57AD3C}" destId="{0161E5AD-0249-4782-9243-D3E5CB2D63F0}" srcOrd="0" destOrd="0" parTransId="{27BC9B85-AF4A-4D21-9822-4D49AE7F64C8}" sibTransId="{542B5530-7CCD-4CBA-BBC6-7883F6D9E6C3}"/>
    <dgm:cxn modelId="{D665788E-0A43-4AB5-8C9A-D642885F3397}" type="presOf" srcId="{6310B084-42FA-4913-953B-E21F2649F613}" destId="{04B527C2-A9B4-470A-AA91-1F79780DD670}" srcOrd="0" destOrd="0" presId="urn:microsoft.com/office/officeart/2005/8/layout/radial3"/>
    <dgm:cxn modelId="{7E94473F-9121-4FE2-BB01-4817A9444AE3}" srcId="{0161E5AD-0249-4782-9243-D3E5CB2D63F0}" destId="{978C67B6-FC51-4D9E-8DD6-D0096D9A61FF}" srcOrd="1" destOrd="0" parTransId="{1B40E225-4ABF-4262-9B96-0BD450DD6941}" sibTransId="{37A24CD5-E3CC-49AF-B389-A1CB3F241420}"/>
    <dgm:cxn modelId="{D39A5978-217A-4642-BFB5-66C158868C58}" type="presOf" srcId="{978C67B6-FC51-4D9E-8DD6-D0096D9A61FF}" destId="{FCA98E43-5765-4D2E-83BE-9F869A7606BF}" srcOrd="0" destOrd="0" presId="urn:microsoft.com/office/officeart/2005/8/layout/radial3"/>
    <dgm:cxn modelId="{84B5AF69-3CE5-4250-836A-3D2277617138}" type="presOf" srcId="{617AAED9-C708-4394-A176-8864D7F6FCB8}" destId="{B1900EB1-012D-48B7-9391-31CF540EB137}" srcOrd="0" destOrd="0" presId="urn:microsoft.com/office/officeart/2005/8/layout/radial3"/>
    <dgm:cxn modelId="{AF39C421-D384-422E-BB27-2AEFFF7EDA6D}" type="presOf" srcId="{18A1817F-DBA8-45C6-A601-935D8B402586}" destId="{22FCB9D7-3927-4B7E-81FA-C0F346952455}" srcOrd="0" destOrd="0" presId="urn:microsoft.com/office/officeart/2005/8/layout/radial3"/>
    <dgm:cxn modelId="{C6521BDC-FA44-41D2-BE87-7EBEF15FBBF4}" srcId="{0161E5AD-0249-4782-9243-D3E5CB2D63F0}" destId="{617AAED9-C708-4394-A176-8864D7F6FCB8}" srcOrd="2" destOrd="0" parTransId="{3D135EB7-0AF8-4A82-81B6-FA3FBD3C36D3}" sibTransId="{E3A7ADC4-9D2A-4EE1-A97A-58D146738A3C}"/>
    <dgm:cxn modelId="{A501E0F3-AAAC-4635-AEAA-C630ADDA29FA}" type="presOf" srcId="{0161E5AD-0249-4782-9243-D3E5CB2D63F0}" destId="{D404FF89-181B-4B17-9FE1-B0767CE2CADD}" srcOrd="0" destOrd="0" presId="urn:microsoft.com/office/officeart/2005/8/layout/radial3"/>
    <dgm:cxn modelId="{51AA6A99-F3C1-468B-8A66-73EF244EED4C}" type="presOf" srcId="{8295CB03-82A8-431C-A647-E21906BEC780}" destId="{24B84B6D-6102-42AD-B7E0-03E9458F396E}" srcOrd="0" destOrd="0" presId="urn:microsoft.com/office/officeart/2005/8/layout/radial3"/>
    <dgm:cxn modelId="{69512897-4F3B-4E4C-9D05-B7241C2099C0}" srcId="{0161E5AD-0249-4782-9243-D3E5CB2D63F0}" destId="{6310B084-42FA-4913-953B-E21F2649F613}" srcOrd="0" destOrd="0" parTransId="{74BE8899-E5B8-4612-BD9C-3F3EA5A15C70}" sibTransId="{8107F099-67B9-4014-9BEE-B6643F041B8B}"/>
    <dgm:cxn modelId="{BEC06066-A204-4B9C-86D9-B864F624EFA7}" srcId="{0161E5AD-0249-4782-9243-D3E5CB2D63F0}" destId="{48CCB9A0-5505-432C-8733-ECA8B1BD6D95}" srcOrd="5" destOrd="0" parTransId="{DE21A11E-9753-4F96-A978-DB1663C86DD7}" sibTransId="{01E09B6B-03EB-42F7-AE3B-505CB6651785}"/>
    <dgm:cxn modelId="{40E50849-C70D-430F-905F-8D7AA136192F}" type="presOf" srcId="{81217276-C967-4810-94FD-C1D60D57AD3C}" destId="{7EBB1C18-E401-4CD0-BAF6-C3E8849E6B56}" srcOrd="0" destOrd="0" presId="urn:microsoft.com/office/officeart/2005/8/layout/radial3"/>
    <dgm:cxn modelId="{E6B5BA7A-8E98-4589-B900-150485DC9B82}" srcId="{0161E5AD-0249-4782-9243-D3E5CB2D63F0}" destId="{8295CB03-82A8-431C-A647-E21906BEC780}" srcOrd="3" destOrd="0" parTransId="{2220C47F-EF6A-4ED7-83CD-EB435D2ED483}" sibTransId="{C83B9440-3E84-4B37-81A8-D8245695C69B}"/>
    <dgm:cxn modelId="{7405BFA7-D5B6-46D0-9943-6B01849B8993}" type="presOf" srcId="{48CCB9A0-5505-432C-8733-ECA8B1BD6D95}" destId="{2A36127A-E664-4035-9826-8A0483837C29}" srcOrd="0" destOrd="0" presId="urn:microsoft.com/office/officeart/2005/8/layout/radial3"/>
    <dgm:cxn modelId="{549D4CF2-59F7-4BF5-941C-F8C2FEF4E346}" type="presParOf" srcId="{7EBB1C18-E401-4CD0-BAF6-C3E8849E6B56}" destId="{D320F459-560E-40AC-B234-FB1DAC124978}" srcOrd="0" destOrd="0" presId="urn:microsoft.com/office/officeart/2005/8/layout/radial3"/>
    <dgm:cxn modelId="{49CC9185-DC72-46D9-A6D9-703E9EC91C9B}" type="presParOf" srcId="{D320F459-560E-40AC-B234-FB1DAC124978}" destId="{D404FF89-181B-4B17-9FE1-B0767CE2CADD}" srcOrd="0" destOrd="0" presId="urn:microsoft.com/office/officeart/2005/8/layout/radial3"/>
    <dgm:cxn modelId="{FA7403E5-3510-4B22-8357-B10677C28293}" type="presParOf" srcId="{D320F459-560E-40AC-B234-FB1DAC124978}" destId="{04B527C2-A9B4-470A-AA91-1F79780DD670}" srcOrd="1" destOrd="0" presId="urn:microsoft.com/office/officeart/2005/8/layout/radial3"/>
    <dgm:cxn modelId="{89DF6DC3-C88B-474B-AE23-1A0CB07EAB09}" type="presParOf" srcId="{D320F459-560E-40AC-B234-FB1DAC124978}" destId="{FCA98E43-5765-4D2E-83BE-9F869A7606BF}" srcOrd="2" destOrd="0" presId="urn:microsoft.com/office/officeart/2005/8/layout/radial3"/>
    <dgm:cxn modelId="{4AACA914-8A15-4292-B63B-ADE55C352E91}" type="presParOf" srcId="{D320F459-560E-40AC-B234-FB1DAC124978}" destId="{B1900EB1-012D-48B7-9391-31CF540EB137}" srcOrd="3" destOrd="0" presId="urn:microsoft.com/office/officeart/2005/8/layout/radial3"/>
    <dgm:cxn modelId="{DD2E455F-19B6-4E39-8FD7-0287168E9DF3}" type="presParOf" srcId="{D320F459-560E-40AC-B234-FB1DAC124978}" destId="{24B84B6D-6102-42AD-B7E0-03E9458F396E}" srcOrd="4" destOrd="0" presId="urn:microsoft.com/office/officeart/2005/8/layout/radial3"/>
    <dgm:cxn modelId="{9405EB96-9CB6-45A1-A611-DCF67EEB8896}" type="presParOf" srcId="{D320F459-560E-40AC-B234-FB1DAC124978}" destId="{22FCB9D7-3927-4B7E-81FA-C0F346952455}" srcOrd="5" destOrd="0" presId="urn:microsoft.com/office/officeart/2005/8/layout/radial3"/>
    <dgm:cxn modelId="{F024E042-19C2-4391-9CF9-799D948EAEC5}" type="presParOf" srcId="{D320F459-560E-40AC-B234-FB1DAC124978}" destId="{2A36127A-E664-4035-9826-8A0483837C2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911D0-747E-5F46-BA34-C441BCB271C5}">
      <dsp:nvSpPr>
        <dsp:cNvPr id="0" name=""/>
        <dsp:cNvSpPr/>
      </dsp:nvSpPr>
      <dsp:spPr>
        <a:xfrm>
          <a:off x="5735" y="1073384"/>
          <a:ext cx="1277453" cy="10536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rPr>
            <a:t>VMMC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 pilot, Iringa</a:t>
          </a:r>
        </a:p>
      </dsp:txBody>
      <dsp:txXfrm>
        <a:off x="29982" y="1097631"/>
        <a:ext cx="1228959" cy="779359"/>
      </dsp:txXfrm>
    </dsp:sp>
    <dsp:sp modelId="{E1768CA7-5858-E842-B6AC-8C9276050032}">
      <dsp:nvSpPr>
        <dsp:cNvPr id="0" name=""/>
        <dsp:cNvSpPr/>
      </dsp:nvSpPr>
      <dsp:spPr>
        <a:xfrm>
          <a:off x="679477" y="1158223"/>
          <a:ext cx="1653688" cy="1653688"/>
        </a:xfrm>
        <a:prstGeom prst="leftCircularArrow">
          <a:avLst>
            <a:gd name="adj1" fmla="val 3312"/>
            <a:gd name="adj2" fmla="val 409119"/>
            <a:gd name="adj3" fmla="val 2188260"/>
            <a:gd name="adj4" fmla="val 9028119"/>
            <a:gd name="adj5" fmla="val 3864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42CA-F6DD-CF4B-A629-DE306E982230}">
      <dsp:nvSpPr>
        <dsp:cNvPr id="0" name=""/>
        <dsp:cNvSpPr/>
      </dsp:nvSpPr>
      <dsp:spPr>
        <a:xfrm>
          <a:off x="289613" y="1901237"/>
          <a:ext cx="1135513" cy="451556"/>
        </a:xfrm>
        <a:prstGeom prst="roundRect">
          <a:avLst>
            <a:gd name="adj" fmla="val 10000"/>
          </a:avLst>
        </a:prstGeo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2009</a:t>
          </a:r>
        </a:p>
      </dsp:txBody>
      <dsp:txXfrm>
        <a:off x="302839" y="1914463"/>
        <a:ext cx="1109061" cy="425104"/>
      </dsp:txXfrm>
    </dsp:sp>
    <dsp:sp modelId="{B3CC3FB0-CA7C-054B-93A7-B7689B77F4BA}">
      <dsp:nvSpPr>
        <dsp:cNvPr id="0" name=""/>
        <dsp:cNvSpPr/>
      </dsp:nvSpPr>
      <dsp:spPr>
        <a:xfrm>
          <a:off x="1835154" y="901349"/>
          <a:ext cx="1192413" cy="13952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>
              <a:latin typeface="+mn-lt"/>
              <a:ea typeface="Segoe UI Historic" panose="020B0502040204020203" pitchFamily="34" charset="0"/>
              <a:cs typeface="Segoe UI Historic" panose="020B0502040204020203" pitchFamily="34" charset="0"/>
            </a:rPr>
            <a:t>VMMC scale-up</a:t>
          </a:r>
        </a:p>
      </dsp:txBody>
      <dsp:txXfrm>
        <a:off x="1867263" y="1232442"/>
        <a:ext cx="1128195" cy="1032058"/>
      </dsp:txXfrm>
    </dsp:sp>
    <dsp:sp modelId="{FC0856DE-AEF8-8E4F-AEBB-F0D9A582D1F6}">
      <dsp:nvSpPr>
        <dsp:cNvPr id="0" name=""/>
        <dsp:cNvSpPr/>
      </dsp:nvSpPr>
      <dsp:spPr>
        <a:xfrm>
          <a:off x="2487942" y="380786"/>
          <a:ext cx="1770448" cy="1770448"/>
        </a:xfrm>
        <a:prstGeom prst="circularArrow">
          <a:avLst>
            <a:gd name="adj1" fmla="val 2973"/>
            <a:gd name="adj2" fmla="val 364316"/>
            <a:gd name="adj3" fmla="val 19463406"/>
            <a:gd name="adj4" fmla="val 12578744"/>
            <a:gd name="adj5" fmla="val 3469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9E812-5318-A64B-8F67-30E01528FDF8}">
      <dsp:nvSpPr>
        <dsp:cNvPr id="0" name=""/>
        <dsp:cNvSpPr/>
      </dsp:nvSpPr>
      <dsp:spPr>
        <a:xfrm>
          <a:off x="2094200" y="890457"/>
          <a:ext cx="1135513" cy="451556"/>
        </a:xfrm>
        <a:prstGeom prst="roundRect">
          <a:avLst>
            <a:gd name="adj" fmla="val 10000"/>
          </a:avLst>
        </a:prstGeo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2010</a:t>
          </a:r>
        </a:p>
      </dsp:txBody>
      <dsp:txXfrm>
        <a:off x="2107426" y="903683"/>
        <a:ext cx="1109061" cy="425104"/>
      </dsp:txXfrm>
    </dsp:sp>
    <dsp:sp modelId="{3410EC1E-44E2-674D-A296-1654BCC854FA}">
      <dsp:nvSpPr>
        <dsp:cNvPr id="0" name=""/>
        <dsp:cNvSpPr/>
      </dsp:nvSpPr>
      <dsp:spPr>
        <a:xfrm>
          <a:off x="3556156" y="1073384"/>
          <a:ext cx="1277453" cy="10536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pilot, Iringa</a:t>
          </a:r>
        </a:p>
      </dsp:txBody>
      <dsp:txXfrm>
        <a:off x="3580403" y="1097631"/>
        <a:ext cx="1228959" cy="779359"/>
      </dsp:txXfrm>
    </dsp:sp>
    <dsp:sp modelId="{8BB60460-D407-4448-9471-96C119F258FA}">
      <dsp:nvSpPr>
        <dsp:cNvPr id="0" name=""/>
        <dsp:cNvSpPr/>
      </dsp:nvSpPr>
      <dsp:spPr>
        <a:xfrm>
          <a:off x="4230429" y="1167653"/>
          <a:ext cx="1640245" cy="1640245"/>
        </a:xfrm>
        <a:prstGeom prst="leftCircularArrow">
          <a:avLst>
            <a:gd name="adj1" fmla="val 3312"/>
            <a:gd name="adj2" fmla="val 409119"/>
            <a:gd name="adj3" fmla="val 2184630"/>
            <a:gd name="adj4" fmla="val 9024489"/>
            <a:gd name="adj5" fmla="val 3864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0F43C-C46C-5343-9D9A-5428015F6EF7}">
      <dsp:nvSpPr>
        <dsp:cNvPr id="0" name=""/>
        <dsp:cNvSpPr/>
      </dsp:nvSpPr>
      <dsp:spPr>
        <a:xfrm>
          <a:off x="3840035" y="1901237"/>
          <a:ext cx="1135513" cy="451556"/>
        </a:xfrm>
        <a:prstGeom prst="roundRect">
          <a:avLst>
            <a:gd name="adj" fmla="val 10000"/>
          </a:avLst>
        </a:prstGeo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2013</a:t>
          </a:r>
        </a:p>
      </dsp:txBody>
      <dsp:txXfrm>
        <a:off x="3853261" y="1914463"/>
        <a:ext cx="1109061" cy="425104"/>
      </dsp:txXfrm>
    </dsp:sp>
    <dsp:sp modelId="{34716DAA-9E19-F546-9850-17E991EF1D7C}">
      <dsp:nvSpPr>
        <dsp:cNvPr id="0" name=""/>
        <dsp:cNvSpPr/>
      </dsp:nvSpPr>
      <dsp:spPr>
        <a:xfrm>
          <a:off x="5331367" y="1073384"/>
          <a:ext cx="1277453" cy="10536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introduced in Iringa</a:t>
          </a:r>
        </a:p>
      </dsp:txBody>
      <dsp:txXfrm>
        <a:off x="5355614" y="1323409"/>
        <a:ext cx="1228959" cy="779359"/>
      </dsp:txXfrm>
    </dsp:sp>
    <dsp:sp modelId="{FA79D748-D599-B34F-AA35-EBB1AAC8028F}">
      <dsp:nvSpPr>
        <dsp:cNvPr id="0" name=""/>
        <dsp:cNvSpPr/>
      </dsp:nvSpPr>
      <dsp:spPr>
        <a:xfrm>
          <a:off x="5994994" y="351188"/>
          <a:ext cx="1803475" cy="1803475"/>
        </a:xfrm>
        <a:prstGeom prst="circularArrow">
          <a:avLst>
            <a:gd name="adj1" fmla="val 2973"/>
            <a:gd name="adj2" fmla="val 364317"/>
            <a:gd name="adj3" fmla="val 19460173"/>
            <a:gd name="adj4" fmla="val 12575511"/>
            <a:gd name="adj5" fmla="val 3469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DE079-FBA1-9C4E-BB3D-98E04ADC4BD1}">
      <dsp:nvSpPr>
        <dsp:cNvPr id="0" name=""/>
        <dsp:cNvSpPr/>
      </dsp:nvSpPr>
      <dsp:spPr>
        <a:xfrm>
          <a:off x="5615245" y="847605"/>
          <a:ext cx="1135513" cy="451556"/>
        </a:xfrm>
        <a:prstGeom prst="roundRect">
          <a:avLst>
            <a:gd name="adj" fmla="val 10000"/>
          </a:avLst>
        </a:prstGeo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2014</a:t>
          </a:r>
        </a:p>
      </dsp:txBody>
      <dsp:txXfrm>
        <a:off x="5628471" y="860831"/>
        <a:ext cx="1109061" cy="425104"/>
      </dsp:txXfrm>
    </dsp:sp>
    <dsp:sp modelId="{5ABFA66A-D14D-E740-99BD-752D96735633}">
      <dsp:nvSpPr>
        <dsp:cNvPr id="0" name=""/>
        <dsp:cNvSpPr/>
      </dsp:nvSpPr>
      <dsp:spPr>
        <a:xfrm>
          <a:off x="7106578" y="1073384"/>
          <a:ext cx="1277453" cy="105363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introduced in Njombe</a:t>
          </a:r>
        </a:p>
      </dsp:txBody>
      <dsp:txXfrm>
        <a:off x="7130825" y="1097631"/>
        <a:ext cx="1228959" cy="779359"/>
      </dsp:txXfrm>
    </dsp:sp>
    <dsp:sp modelId="{F1DE8DC7-DFC8-D54D-AADC-AC623906428A}">
      <dsp:nvSpPr>
        <dsp:cNvPr id="0" name=""/>
        <dsp:cNvSpPr/>
      </dsp:nvSpPr>
      <dsp:spPr>
        <a:xfrm>
          <a:off x="7452679" y="783056"/>
          <a:ext cx="1899313" cy="1899313"/>
        </a:xfrm>
        <a:prstGeom prst="leftCircularArrow">
          <a:avLst>
            <a:gd name="adj1" fmla="val 3099"/>
            <a:gd name="adj2" fmla="val 380900"/>
            <a:gd name="adj3" fmla="val 2176289"/>
            <a:gd name="adj4" fmla="val 9044368"/>
            <a:gd name="adj5" fmla="val 3616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491D6-637C-4046-B890-696DE5873A60}">
      <dsp:nvSpPr>
        <dsp:cNvPr id="0" name=""/>
        <dsp:cNvSpPr/>
      </dsp:nvSpPr>
      <dsp:spPr>
        <a:xfrm>
          <a:off x="7390456" y="1901237"/>
          <a:ext cx="1135513" cy="451556"/>
        </a:xfrm>
        <a:prstGeom prst="roundRect">
          <a:avLst>
            <a:gd name="adj" fmla="val 10000"/>
          </a:avLst>
        </a:prstGeo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2016</a:t>
          </a:r>
        </a:p>
      </dsp:txBody>
      <dsp:txXfrm>
        <a:off x="7403682" y="1914463"/>
        <a:ext cx="1109061" cy="425104"/>
      </dsp:txXfrm>
    </dsp:sp>
    <dsp:sp modelId="{FBDF3911-F48B-F547-AF4E-F050CFA7960C}">
      <dsp:nvSpPr>
        <dsp:cNvPr id="0" name=""/>
        <dsp:cNvSpPr/>
      </dsp:nvSpPr>
      <dsp:spPr>
        <a:xfrm>
          <a:off x="8887524" y="192600"/>
          <a:ext cx="1704275" cy="252230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4487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EIMC introduced in Tabora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Morogoro and </a:t>
          </a:r>
          <a:r>
            <a:rPr lang="en-US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Singida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VMMC and EIMC scale-up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8937441" y="783012"/>
        <a:ext cx="1604441" cy="1881980"/>
      </dsp:txXfrm>
    </dsp:sp>
    <dsp:sp modelId="{7916C10B-2F98-9244-9ED5-FF109FF5AA20}">
      <dsp:nvSpPr>
        <dsp:cNvPr id="0" name=""/>
        <dsp:cNvSpPr/>
      </dsp:nvSpPr>
      <dsp:spPr>
        <a:xfrm>
          <a:off x="9285728" y="756"/>
          <a:ext cx="1135513" cy="451556"/>
        </a:xfrm>
        <a:prstGeom prst="roundRect">
          <a:avLst>
            <a:gd name="adj" fmla="val 10000"/>
          </a:avLst>
        </a:prstGeom>
        <a:solidFill>
          <a:srgbClr val="14487E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2017 </a:t>
          </a:r>
        </a:p>
      </dsp:txBody>
      <dsp:txXfrm>
        <a:off x="9298954" y="13982"/>
        <a:ext cx="1109061" cy="42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4FF89-181B-4B17-9FE1-B0767CE2CADD}">
      <dsp:nvSpPr>
        <dsp:cNvPr id="0" name=""/>
        <dsp:cNvSpPr/>
      </dsp:nvSpPr>
      <dsp:spPr>
        <a:xfrm>
          <a:off x="928504" y="1120155"/>
          <a:ext cx="2150268" cy="2150268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RCH</a:t>
          </a:r>
        </a:p>
      </dsp:txBody>
      <dsp:txXfrm>
        <a:off x="1243403" y="1435054"/>
        <a:ext cx="1520470" cy="1520470"/>
      </dsp:txXfrm>
    </dsp:sp>
    <dsp:sp modelId="{04B527C2-A9B4-470A-AA91-1F79780DD670}">
      <dsp:nvSpPr>
        <dsp:cNvPr id="0" name=""/>
        <dsp:cNvSpPr/>
      </dsp:nvSpPr>
      <dsp:spPr>
        <a:xfrm>
          <a:off x="1061886" y="210493"/>
          <a:ext cx="1960776" cy="1297751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Immunization</a:t>
          </a:r>
        </a:p>
      </dsp:txBody>
      <dsp:txXfrm>
        <a:off x="1349035" y="400544"/>
        <a:ext cx="1386478" cy="917649"/>
      </dsp:txXfrm>
    </dsp:sp>
    <dsp:sp modelId="{FCA98E43-5765-4D2E-83BE-9F869A7606BF}">
      <dsp:nvSpPr>
        <dsp:cNvPr id="0" name=""/>
        <dsp:cNvSpPr/>
      </dsp:nvSpPr>
      <dsp:spPr>
        <a:xfrm>
          <a:off x="2427884" y="946345"/>
          <a:ext cx="1576931" cy="112714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rgbClr val="7030A0"/>
              </a:solidFill>
            </a:rPr>
            <a:t>EIMC</a:t>
          </a:r>
        </a:p>
      </dsp:txBody>
      <dsp:txXfrm>
        <a:off x="2658820" y="1111412"/>
        <a:ext cx="1115059" cy="797015"/>
      </dsp:txXfrm>
    </dsp:sp>
    <dsp:sp modelId="{B1900EB1-012D-48B7-9391-31CF540EB137}">
      <dsp:nvSpPr>
        <dsp:cNvPr id="0" name=""/>
        <dsp:cNvSpPr/>
      </dsp:nvSpPr>
      <dsp:spPr>
        <a:xfrm>
          <a:off x="2330938" y="2077774"/>
          <a:ext cx="1667802" cy="1377774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Triage: weight</a:t>
          </a:r>
        </a:p>
      </dsp:txBody>
      <dsp:txXfrm>
        <a:off x="2575182" y="2279544"/>
        <a:ext cx="1179314" cy="974234"/>
      </dsp:txXfrm>
    </dsp:sp>
    <dsp:sp modelId="{24B84B6D-6102-42AD-B7E0-03E9458F396E}">
      <dsp:nvSpPr>
        <dsp:cNvPr id="0" name=""/>
        <dsp:cNvSpPr/>
      </dsp:nvSpPr>
      <dsp:spPr>
        <a:xfrm>
          <a:off x="1081882" y="2932740"/>
          <a:ext cx="1843511" cy="132573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Postpartum</a:t>
          </a:r>
        </a:p>
      </dsp:txBody>
      <dsp:txXfrm>
        <a:off x="1351858" y="3126890"/>
        <a:ext cx="1303559" cy="937437"/>
      </dsp:txXfrm>
    </dsp:sp>
    <dsp:sp modelId="{22FCB9D7-3927-4B7E-81FA-C0F346952455}">
      <dsp:nvSpPr>
        <dsp:cNvPr id="0" name=""/>
        <dsp:cNvSpPr/>
      </dsp:nvSpPr>
      <dsp:spPr>
        <a:xfrm>
          <a:off x="0" y="2202291"/>
          <a:ext cx="1570728" cy="127527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Family planning</a:t>
          </a:r>
        </a:p>
      </dsp:txBody>
      <dsp:txXfrm>
        <a:off x="230028" y="2389050"/>
        <a:ext cx="1110672" cy="901752"/>
      </dsp:txXfrm>
    </dsp:sp>
    <dsp:sp modelId="{2A36127A-E664-4035-9826-8A0483837C29}">
      <dsp:nvSpPr>
        <dsp:cNvPr id="0" name=""/>
        <dsp:cNvSpPr/>
      </dsp:nvSpPr>
      <dsp:spPr>
        <a:xfrm>
          <a:off x="-156491" y="1049482"/>
          <a:ext cx="1929274" cy="1152802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Prevention of mother-to-child transmission</a:t>
          </a:r>
        </a:p>
      </dsp:txBody>
      <dsp:txXfrm>
        <a:off x="126045" y="1218306"/>
        <a:ext cx="1364202" cy="815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59F0E-032A-4C39-90EC-809F5BCF19E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BBB3-CAD1-4CFE-BF98-1A8218F40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5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3EF650F9-E5CB-4902-B4DE-170887576F64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-65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21816DA4-98E9-4A3C-921A-835AA4954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57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6DA4-98E9-4A3C-921A-835AA4954A4F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4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6DA4-98E9-4A3C-921A-835AA4954A4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93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6DA4-98E9-4A3C-921A-835AA4954A4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2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6DA4-98E9-4A3C-921A-835AA4954A4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6DA4-98E9-4A3C-921A-835AA4954A4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57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6DA4-98E9-4A3C-921A-835AA4954A4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03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4487334" y="6191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81201"/>
            <a:ext cx="109728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31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D3FF5-6133-4323-A465-C5FE04ACCBBC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8A1A-021C-4F75-9125-0202FA1B9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37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F1609-1DFE-4044-B7DD-DA46EA3E5EB3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DFB7B-3CA9-43A2-B526-5A9402385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26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8457"/>
            <a:ext cx="12192000" cy="5869543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ECC4B3-0F10-1C4F-B14F-07EF54F5DB2F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 userDrawn="1"/>
        </p:nvSpPr>
        <p:spPr bwMode="auto">
          <a:xfrm>
            <a:off x="4487334" y="6191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6B8EC-6D43-4A3C-8559-B384F3131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4" y="6172200"/>
            <a:ext cx="8728113" cy="533400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r="12823" b="16640"/>
          <a:stretch/>
        </p:blipFill>
        <p:spPr bwMode="auto">
          <a:xfrm>
            <a:off x="4454530" y="220079"/>
            <a:ext cx="838200" cy="7500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0020" y="277379"/>
            <a:ext cx="1752381" cy="6354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6DF96A-9BE6-FB4E-8CDF-9523ADB74F94}"/>
              </a:ext>
            </a:extLst>
          </p:cNvPr>
          <p:cNvCxnSpPr/>
          <p:nvPr userDrawn="1"/>
        </p:nvCxnSpPr>
        <p:spPr>
          <a:xfrm>
            <a:off x="0" y="1143000"/>
            <a:ext cx="12192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489" y="152400"/>
            <a:ext cx="2276189" cy="8854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582" y="210343"/>
            <a:ext cx="663587" cy="7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4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348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8BD60-0D22-4826-A8B3-AC58EE1DA64C}" type="datetimeFigureOut">
              <a:rPr lang="en-US" altLang="en-US"/>
              <a:pPr/>
              <a:t>7/21/2019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49DB7-5726-4325-B3AF-C539CDAFC6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29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531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2286000"/>
            <a:ext cx="56896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124200"/>
            <a:ext cx="5386917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286000"/>
            <a:ext cx="5791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124200"/>
            <a:ext cx="5389033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2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52600"/>
            <a:ext cx="109728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A02B8-0193-4513-9CBA-ECB12B9071C2}" type="datetimeFigureOut">
              <a:rPr lang="en-US" altLang="en-US"/>
              <a:pPr/>
              <a:t>7/21/2019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DDD8-637F-4925-94DD-683A0E3889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94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143000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10972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5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19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57401"/>
            <a:ext cx="6815667" cy="4267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14600"/>
            <a:ext cx="4011084" cy="3822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99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7880C-837B-45B1-8E9F-1E367AF4A082}" type="datetimeFigureOut">
              <a:rPr lang="en-US" altLang="en-US"/>
              <a:pPr/>
              <a:t>7/21/2019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D1B0-4609-4671-B10F-97459C7AFF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564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81201"/>
            <a:ext cx="109728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3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D3FF5-6133-4323-A465-C5FE04ACCBBC}" type="datetimeFigureOut">
              <a:rPr lang="en-US" altLang="en-US"/>
              <a:pPr/>
              <a:t>7/21/2019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38A1A-021C-4F75-9125-0202FA1B96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1819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F1609-1DFE-4044-B7DD-DA46EA3E5EB3}" type="datetimeFigureOut">
              <a:rPr lang="en-US" altLang="en-US"/>
              <a:pPr/>
              <a:t>7/21/2019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DFB7B-3CA9-43A2-B526-5A9402385A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420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08BD60-0D22-4826-A8B3-AC58EE1DA64C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49DB7-5726-4325-B3AF-C539CDAFC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8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85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2286000"/>
            <a:ext cx="56896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124200"/>
            <a:ext cx="5386917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286000"/>
            <a:ext cx="5791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1" y="3124200"/>
            <a:ext cx="5389033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52600"/>
            <a:ext cx="109728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A02B8-0193-4513-9CBA-ECB12B9071C2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BDDD8-637F-4925-94DD-683A0E388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4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5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192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57401"/>
            <a:ext cx="6815667" cy="4267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14600"/>
            <a:ext cx="4011084" cy="3822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69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7880C-837B-45B1-8E9F-1E367AF4A082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8D1B0-4609-4671-B10F-97459C7AF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4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50930"/>
            <a:ext cx="12192000" cy="6803895"/>
            <a:chOff x="0" y="50238"/>
            <a:chExt cx="9144000" cy="6804587"/>
          </a:xfrm>
        </p:grpSpPr>
        <p:grpSp>
          <p:nvGrpSpPr>
            <p:cNvPr id="1032" name="Group 7"/>
            <p:cNvGrpSpPr>
              <a:grpSpLocks/>
            </p:cNvGrpSpPr>
            <p:nvPr userDrawn="1"/>
          </p:nvGrpSpPr>
          <p:grpSpPr bwMode="auto">
            <a:xfrm>
              <a:off x="0" y="139700"/>
              <a:ext cx="9144000" cy="6715125"/>
              <a:chOff x="0" y="139700"/>
              <a:chExt cx="9144000" cy="6715125"/>
            </a:xfrm>
          </p:grpSpPr>
          <p:pic>
            <p:nvPicPr>
              <p:cNvPr id="1038" name="Picture 2"/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275"/>
                <a:ext cx="9144000" cy="668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139700"/>
                <a:ext cx="9144000" cy="76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33" name="Group 9"/>
            <p:cNvGrpSpPr>
              <a:grpSpLocks/>
            </p:cNvGrpSpPr>
            <p:nvPr userDrawn="1"/>
          </p:nvGrpSpPr>
          <p:grpSpPr bwMode="auto">
            <a:xfrm>
              <a:off x="181117" y="50238"/>
              <a:ext cx="8528650" cy="885527"/>
              <a:chOff x="31042" y="50238"/>
              <a:chExt cx="8528650" cy="885527"/>
            </a:xfrm>
          </p:grpSpPr>
          <p:pic>
            <p:nvPicPr>
              <p:cNvPr id="1034" name="Picture 12"/>
              <p:cNvPicPr>
                <a:picLocks noChangeAspect="1" noChangeArrowheads="1"/>
              </p:cNvPicPr>
              <p:nvPr userDrawn="1"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83" r="12823" b="16640"/>
              <a:stretch/>
            </p:blipFill>
            <p:spPr bwMode="auto">
              <a:xfrm>
                <a:off x="7931042" y="145622"/>
                <a:ext cx="628650" cy="75015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5" name="Picture 12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56463" y="177517"/>
                <a:ext cx="1314286" cy="63554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042" y="50238"/>
                <a:ext cx="1707142" cy="8855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8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478" y="75438"/>
                <a:ext cx="497690" cy="769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4AE7E87-7BFF-4DFE-A178-212E9A3D5170}" type="datetimeFigureOut">
              <a:rPr lang="en-US" altLang="en-US"/>
              <a:pPr/>
              <a:t>7/21/2019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65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D7021A8A-6381-41C7-B039-FFB04C44DE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39" r:id="rId3"/>
    <p:sldLayoutId id="2147484146" r:id="rId4"/>
    <p:sldLayoutId id="2147484147" r:id="rId5"/>
    <p:sldLayoutId id="2147484140" r:id="rId6"/>
    <p:sldLayoutId id="2147484148" r:id="rId7"/>
    <p:sldLayoutId id="2147484149" r:id="rId8"/>
    <p:sldLayoutId id="2147484141" r:id="rId9"/>
    <p:sldLayoutId id="2147484150" r:id="rId10"/>
    <p:sldLayoutId id="2147484142" r:id="rId11"/>
    <p:sldLayoutId id="21474841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7FD18AE4-5925-7E4F-B19A-B9A18F2209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4AE7E87-7BFF-4DFE-A178-212E9A3D5170}" type="datetimeFigureOut">
              <a:rPr lang="en-US" altLang="en-US" smtClean="0"/>
              <a:pPr/>
              <a:t>7/21/2019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021A8A-6381-41C7-B039-FFB04C44DE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xygen" pitchFamily="2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MS PGothic" pitchFamily="34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11125200" cy="2362200"/>
          </a:xfrm>
        </p:spPr>
        <p:txBody>
          <a:bodyPr/>
          <a:lstStyle/>
          <a:p>
            <a:r>
              <a:rPr lang="en-US" sz="3600" dirty="0"/>
              <a:t>Does Early Infant Male Circumcision Increase Mothers’ Attendance for Postnatal Care Services? Findings from Iringa, Njombe, and Tabora Regions, Tanzania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52550" y="3886200"/>
            <a:ext cx="9620250" cy="1905000"/>
          </a:xfrm>
        </p:spPr>
        <p:txBody>
          <a:bodyPr/>
          <a:lstStyle/>
          <a:p>
            <a:r>
              <a:rPr lang="en-US" sz="1600" dirty="0"/>
              <a:t>by: Michael David Machaku</a:t>
            </a:r>
            <a:r>
              <a:rPr lang="en-US" sz="1600" baseline="30000" dirty="0"/>
              <a:t>1</a:t>
            </a:r>
            <a:r>
              <a:rPr lang="en-US" sz="1600" dirty="0"/>
              <a:t>, Zebedee Mwandi</a:t>
            </a:r>
            <a:r>
              <a:rPr lang="en-US" sz="1600" baseline="30000" dirty="0"/>
              <a:t>1</a:t>
            </a:r>
            <a:r>
              <a:rPr lang="en-US" sz="1600" dirty="0"/>
              <a:t>, Augustino Hellar</a:t>
            </a:r>
            <a:r>
              <a:rPr lang="en-US" sz="1600" baseline="30000" dirty="0"/>
              <a:t>1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/>
              <a:t>Alice Christensen</a:t>
            </a:r>
            <a:r>
              <a:rPr lang="en-US" sz="1600" baseline="30000" dirty="0"/>
              <a:t>1</a:t>
            </a:r>
            <a:r>
              <a:rPr lang="en-US" sz="1600" dirty="0"/>
              <a:t>, Mary Drake</a:t>
            </a:r>
            <a:r>
              <a:rPr lang="en-US" sz="1600" baseline="30000" dirty="0"/>
              <a:t>1</a:t>
            </a:r>
            <a:r>
              <a:rPr lang="en-US" sz="1600" dirty="0"/>
              <a:t>, Maende Makokha</a:t>
            </a:r>
            <a:r>
              <a:rPr lang="en-US" sz="1600" baseline="30000" dirty="0"/>
              <a:t>1</a:t>
            </a:r>
            <a:r>
              <a:rPr lang="en-US" sz="1600" dirty="0"/>
              <a:t>, Gaspar Mbita</a:t>
            </a:r>
            <a:r>
              <a:rPr lang="en-US" sz="1600" baseline="30000" dirty="0"/>
              <a:t>1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Abdallah Maganga</a:t>
            </a:r>
            <a:r>
              <a:rPr lang="en-US" sz="1600" baseline="30000" dirty="0"/>
              <a:t>1</a:t>
            </a:r>
            <a:r>
              <a:rPr lang="en-US" sz="1600" dirty="0"/>
              <a:t>, Thomas Maokola</a:t>
            </a:r>
            <a:r>
              <a:rPr lang="en-US" sz="1600" baseline="30000" dirty="0"/>
              <a:t>1</a:t>
            </a:r>
            <a:r>
              <a:rPr lang="en-US" sz="1600" dirty="0"/>
              <a:t>, Alex Kapula</a:t>
            </a:r>
            <a:r>
              <a:rPr lang="en-US" sz="1600" baseline="30000" dirty="0"/>
              <a:t>1</a:t>
            </a:r>
            <a:r>
              <a:rPr lang="en-US" sz="1600" dirty="0"/>
              <a:t>, Mariam Mohamed</a:t>
            </a:r>
            <a:r>
              <a:rPr lang="en-US" sz="1600" baseline="30000" dirty="0"/>
              <a:t>2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Faraja Kotta</a:t>
            </a:r>
            <a:r>
              <a:rPr lang="en-US" sz="1600" baseline="30000" dirty="0"/>
              <a:t>2</a:t>
            </a:r>
            <a:r>
              <a:rPr lang="en-US" sz="1600" dirty="0"/>
              <a:t>, Robert Salim2, Gissenge Lija</a:t>
            </a:r>
            <a:r>
              <a:rPr lang="en-US" sz="1600" baseline="30000" dirty="0"/>
              <a:t>3</a:t>
            </a:r>
            <a:r>
              <a:rPr lang="en-US" sz="1600" dirty="0"/>
              <a:t>, Jeremiah Mushy</a:t>
            </a:r>
            <a:r>
              <a:rPr lang="en-US" sz="1600" baseline="30000" dirty="0"/>
              <a:t>3</a:t>
            </a:r>
            <a:r>
              <a:rPr lang="en-US" sz="1600" dirty="0"/>
              <a:t>, and  Erick Mlanga</a:t>
            </a:r>
            <a:r>
              <a:rPr lang="en-US" sz="1600" baseline="30000" dirty="0"/>
              <a:t>4</a:t>
            </a:r>
            <a:endParaRPr lang="en-US" sz="1800" dirty="0"/>
          </a:p>
          <a:p>
            <a:endParaRPr lang="en-US" sz="1400" dirty="0"/>
          </a:p>
          <a:p>
            <a:r>
              <a:rPr lang="en-US" sz="1400" dirty="0"/>
              <a:t>affiliation: </a:t>
            </a:r>
            <a:r>
              <a:rPr lang="en-US" sz="1400" baseline="30000" dirty="0"/>
              <a:t>1</a:t>
            </a:r>
            <a:r>
              <a:rPr lang="en-US" sz="1400" dirty="0"/>
              <a:t>Jhpiego; </a:t>
            </a:r>
            <a:r>
              <a:rPr lang="en-US" sz="1400" baseline="30000" dirty="0"/>
              <a:t>2</a:t>
            </a:r>
            <a:r>
              <a:rPr lang="en-US" sz="1400" dirty="0"/>
              <a:t>Iringa </a:t>
            </a:r>
            <a:r>
              <a:rPr lang="en-US" sz="1400" dirty="0" smtClean="0"/>
              <a:t>, Njombe and </a:t>
            </a:r>
            <a:r>
              <a:rPr lang="en-US" sz="1400" dirty="0"/>
              <a:t>Tabora Regional Authority; </a:t>
            </a:r>
            <a:r>
              <a:rPr lang="en-US" sz="1400" baseline="30000" dirty="0"/>
              <a:t>3</a:t>
            </a:r>
            <a:r>
              <a:rPr lang="en-US" sz="1400" dirty="0"/>
              <a:t>National AIDS Control Programme; </a:t>
            </a:r>
            <a:br>
              <a:rPr lang="en-US" sz="1400" dirty="0"/>
            </a:br>
            <a:r>
              <a:rPr lang="en-US" sz="1400" baseline="30000" dirty="0"/>
              <a:t>4</a:t>
            </a:r>
            <a:r>
              <a:rPr lang="en-US" sz="1400" dirty="0"/>
              <a:t>US Agency for International Development</a:t>
            </a:r>
          </a:p>
          <a:p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1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030D0B-99B5-3140-9221-1DFB97A1FEAE}"/>
              </a:ext>
            </a:extLst>
          </p:cNvPr>
          <p:cNvGrpSpPr/>
          <p:nvPr/>
        </p:nvGrpSpPr>
        <p:grpSpPr>
          <a:xfrm>
            <a:off x="2957306" y="1143000"/>
            <a:ext cx="6096338" cy="4792046"/>
            <a:chOff x="-110623" y="649821"/>
            <a:chExt cx="10089486" cy="49599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0AC56A-4471-E245-9C49-245C067A2D36}"/>
                </a:ext>
              </a:extLst>
            </p:cNvPr>
            <p:cNvGrpSpPr/>
            <p:nvPr/>
          </p:nvGrpSpPr>
          <p:grpSpPr>
            <a:xfrm>
              <a:off x="-110623" y="1437062"/>
              <a:ext cx="10089486" cy="4172738"/>
              <a:chOff x="-110623" y="1437062"/>
              <a:chExt cx="10089486" cy="417273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FF59491-36F8-DB4E-B149-80A83591AC03}"/>
                  </a:ext>
                </a:extLst>
              </p:cNvPr>
              <p:cNvSpPr/>
              <p:nvPr/>
            </p:nvSpPr>
            <p:spPr>
              <a:xfrm>
                <a:off x="-110623" y="4884558"/>
                <a:ext cx="3051146" cy="717892"/>
              </a:xfrm>
              <a:prstGeom prst="rect">
                <a:avLst/>
              </a:prstGeom>
              <a:solidFill>
                <a:srgbClr val="3C847D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Born at home </a:t>
                </a:r>
              </a:p>
              <a:p>
                <a:pPr algn="ctr"/>
                <a:r>
                  <a:rPr lang="en-US" sz="1600" b="1" dirty="0"/>
                  <a:t>298 (3.4%)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CEF4A6D-44D6-7045-AA19-99968B20C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3421" y="3968130"/>
                <a:ext cx="7171" cy="85442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B97BA75-24DD-DB48-9A5E-7150AF122B9D}"/>
                  </a:ext>
                </a:extLst>
              </p:cNvPr>
              <p:cNvSpPr/>
              <p:nvPr/>
            </p:nvSpPr>
            <p:spPr>
              <a:xfrm>
                <a:off x="6927719" y="4891907"/>
                <a:ext cx="3051144" cy="717893"/>
              </a:xfrm>
              <a:prstGeom prst="rect">
                <a:avLst/>
              </a:prstGeom>
              <a:solidFill>
                <a:srgbClr val="3C847D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Born at home </a:t>
                </a:r>
              </a:p>
              <a:p>
                <a:pPr algn="ctr"/>
                <a:r>
                  <a:rPr lang="en-US" sz="1600" b="1" dirty="0"/>
                  <a:t> 819 (1.6%)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7231B29-9F27-3840-AB4C-EBCCCC56A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0246" y="3968130"/>
                <a:ext cx="0" cy="854429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565AC44-6235-5547-8F88-C9F8A7793F11}"/>
                  </a:ext>
                </a:extLst>
              </p:cNvPr>
              <p:cNvGrpSpPr/>
              <p:nvPr/>
            </p:nvGrpSpPr>
            <p:grpSpPr>
              <a:xfrm>
                <a:off x="2940523" y="1437062"/>
                <a:ext cx="3840480" cy="2137449"/>
                <a:chOff x="2988431" y="885567"/>
                <a:chExt cx="3931916" cy="1625179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9334AC1-E5D7-2849-8500-DF641AA5F434}"/>
                    </a:ext>
                  </a:extLst>
                </p:cNvPr>
                <p:cNvCxnSpPr>
                  <a:cxnSpLocks/>
                  <a:stCxn id="9" idx="2"/>
                </p:cNvCxnSpPr>
                <p:nvPr/>
              </p:nvCxnSpPr>
              <p:spPr>
                <a:xfrm>
                  <a:off x="4822553" y="885567"/>
                  <a:ext cx="0" cy="1625177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97F6150-6068-5C44-9CBB-91702A3A836D}"/>
                    </a:ext>
                  </a:extLst>
                </p:cNvPr>
                <p:cNvCxnSpPr/>
                <p:nvPr/>
              </p:nvCxnSpPr>
              <p:spPr>
                <a:xfrm flipH="1">
                  <a:off x="2988431" y="2510746"/>
                  <a:ext cx="3931916" cy="0"/>
                </a:xfrm>
                <a:prstGeom prst="line">
                  <a:avLst/>
                </a:prstGeom>
                <a:ln w="5715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E0327B-96E0-7849-AAA0-13E4EECF12A2}"/>
                </a:ext>
              </a:extLst>
            </p:cNvPr>
            <p:cNvSpPr/>
            <p:nvPr/>
          </p:nvSpPr>
          <p:spPr>
            <a:xfrm>
              <a:off x="3206419" y="649821"/>
              <a:ext cx="3051145" cy="787241"/>
            </a:xfrm>
            <a:prstGeom prst="rect">
              <a:avLst/>
            </a:prstGeom>
            <a:solidFill>
              <a:srgbClr val="3C847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Number of EIMC sites</a:t>
              </a:r>
            </a:p>
            <a:p>
              <a:pPr algn="ctr"/>
              <a:r>
                <a:rPr lang="en-US" b="1" dirty="0"/>
                <a:t> 36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0C02DB3-5CAF-3444-9C72-EFECE80A68D7}"/>
              </a:ext>
            </a:extLst>
          </p:cNvPr>
          <p:cNvSpPr/>
          <p:nvPr/>
        </p:nvSpPr>
        <p:spPr>
          <a:xfrm>
            <a:off x="4961552" y="2316539"/>
            <a:ext cx="1843584" cy="760587"/>
          </a:xfrm>
          <a:prstGeom prst="rect">
            <a:avLst/>
          </a:prstGeom>
          <a:solidFill>
            <a:srgbClr val="3C84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60,963 Infants Attended PNC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19C866-54E9-724B-8C60-F3CC93FE5FDF}"/>
              </a:ext>
            </a:extLst>
          </p:cNvPr>
          <p:cNvSpPr/>
          <p:nvPr/>
        </p:nvSpPr>
        <p:spPr>
          <a:xfrm>
            <a:off x="2966672" y="3588374"/>
            <a:ext cx="1843584" cy="760587"/>
          </a:xfrm>
          <a:prstGeom prst="rect">
            <a:avLst/>
          </a:prstGeom>
          <a:solidFill>
            <a:srgbClr val="3C84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8,748 infants received  EIMC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0B767AC-086A-3F40-A311-572AF14F30CD}"/>
              </a:ext>
            </a:extLst>
          </p:cNvPr>
          <p:cNvSpPr/>
          <p:nvPr/>
        </p:nvSpPr>
        <p:spPr>
          <a:xfrm>
            <a:off x="7135407" y="3588373"/>
            <a:ext cx="1843584" cy="760587"/>
          </a:xfrm>
          <a:prstGeom prst="rect">
            <a:avLst/>
          </a:prstGeom>
          <a:solidFill>
            <a:srgbClr val="3C84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52,215 infants did not received EIMC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BF49B3-8F2E-1C4E-964C-332F204C2ECF}"/>
              </a:ext>
            </a:extLst>
          </p:cNvPr>
          <p:cNvSpPr/>
          <p:nvPr/>
        </p:nvSpPr>
        <p:spPr>
          <a:xfrm>
            <a:off x="4961552" y="2316539"/>
            <a:ext cx="1843584" cy="760587"/>
          </a:xfrm>
          <a:prstGeom prst="rect">
            <a:avLst/>
          </a:prstGeom>
          <a:solidFill>
            <a:srgbClr val="3C847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60,963 Infants Attended PNC</a:t>
            </a:r>
          </a:p>
        </p:txBody>
      </p:sp>
    </p:spTree>
    <p:extLst>
      <p:ext uri="{BB962C8B-B14F-4D97-AF65-F5344CB8AC3E}">
        <p14:creationId xmlns:p14="http://schemas.microsoft.com/office/powerpoint/2010/main" val="12157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11353800" cy="3200400"/>
          </a:xfrm>
        </p:spPr>
        <p:txBody>
          <a:bodyPr/>
          <a:lstStyle/>
          <a:p>
            <a:r>
              <a:rPr lang="en-US" dirty="0"/>
              <a:t>Among infants born at home, those who accessed EIMC services were more likely to attend PNC services than those who did not access EIMC services (p&lt;0.0001, z&gt;11.54)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855132" cy="496574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11963400" cy="4572002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Community and facility EIMC advocacy activities encourage parents to bring infants to PNC services for EIMC. Offering EIMC services may be a catalyst to increase rates of PNC service uptake, especially for those infants born at home.</a:t>
            </a:r>
          </a:p>
          <a:p>
            <a:endParaRPr lang="en-GB" sz="2400" dirty="0"/>
          </a:p>
          <a:p>
            <a:r>
              <a:rPr lang="en-US" sz="2400" dirty="0"/>
              <a:t>Looking at demand for EIMC services alongside other factors to increase postpartum care rates can help support good outcomes of mothers and babies in the postnatal care period.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Jhpiego</a:t>
            </a:r>
          </a:p>
          <a:p>
            <a:r>
              <a:rPr lang="en-GB" sz="2000" dirty="0"/>
              <a:t>John Snow Inc., </a:t>
            </a:r>
            <a:r>
              <a:rPr lang="en-GB" sz="2000" dirty="0" err="1"/>
              <a:t>AIDSFree</a:t>
            </a:r>
            <a:r>
              <a:rPr lang="en-GB" sz="2000" dirty="0"/>
              <a:t> </a:t>
            </a:r>
          </a:p>
          <a:p>
            <a:r>
              <a:rPr lang="en-GB" sz="2000" dirty="0"/>
              <a:t>Regional Health Authorities, Iringa, </a:t>
            </a:r>
            <a:r>
              <a:rPr lang="en-GB" sz="2000" dirty="0" err="1"/>
              <a:t>Njombe</a:t>
            </a:r>
            <a:r>
              <a:rPr lang="en-GB" sz="2000" dirty="0"/>
              <a:t>, and </a:t>
            </a:r>
            <a:r>
              <a:rPr lang="en-GB" sz="2000" dirty="0" err="1"/>
              <a:t>Tabora</a:t>
            </a:r>
            <a:endParaRPr lang="en-GB" sz="2000" dirty="0"/>
          </a:p>
          <a:p>
            <a:r>
              <a:rPr lang="en-GB" sz="2000" dirty="0"/>
              <a:t>Ministry of Health, Community Development, Gender, Elderly, and Children</a:t>
            </a:r>
          </a:p>
          <a:p>
            <a:r>
              <a:rPr lang="en-GB" sz="2000" dirty="0"/>
              <a:t>US Agency for International Development, Tanzania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en-US" sz="1600" i="1" dirty="0"/>
              <a:t>This presentation  is made possible by the generous support of the American people through the </a:t>
            </a:r>
            <a:br>
              <a:rPr lang="en-US" sz="1600" i="1" dirty="0"/>
            </a:br>
            <a:r>
              <a:rPr lang="en-US" sz="1600" i="1" dirty="0"/>
              <a:t>US President’s Emergency Plan for AIDS Relief (PEPFAR) with the US Agency for International Development (USAID) under the Cooperative Agreement Strengthening High Impact Interventions for an AIDS-free Generation, number </a:t>
            </a:r>
            <a:br>
              <a:rPr lang="en-US" sz="1600" i="1" dirty="0"/>
            </a:br>
            <a:r>
              <a:rPr lang="en-US" sz="1600" i="1" dirty="0"/>
              <a:t>AID-OAA-A-14-00046. The information does not necessarily </a:t>
            </a:r>
            <a:r>
              <a:rPr lang="en-US" sz="1600" i="1"/>
              <a:t>reflect the </a:t>
            </a:r>
            <a:r>
              <a:rPr lang="en-US" sz="1600" i="1" dirty="0"/>
              <a:t>views of USAID, PEPFAR</a:t>
            </a:r>
            <a:r>
              <a:rPr lang="en-US" sz="1600" i="1"/>
              <a:t>, </a:t>
            </a:r>
            <a:br>
              <a:rPr lang="en-US" sz="1600" i="1"/>
            </a:br>
            <a:r>
              <a:rPr lang="en-US" sz="1600" i="1"/>
              <a:t>or </a:t>
            </a:r>
            <a:r>
              <a:rPr lang="en-US" sz="1600" i="1" dirty="0"/>
              <a:t>the US Government.</a:t>
            </a:r>
          </a:p>
          <a:p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28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438400"/>
            <a:ext cx="10972800" cy="1143000"/>
          </a:xfrm>
        </p:spPr>
        <p:txBody>
          <a:bodyPr/>
          <a:lstStyle/>
          <a:p>
            <a:r>
              <a:rPr lang="en-US" dirty="0"/>
              <a:t>No conflicts of interest to declare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6482"/>
            <a:ext cx="10972800" cy="8382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2" y="1636058"/>
            <a:ext cx="7356054" cy="4383742"/>
          </a:xfrm>
        </p:spPr>
        <p:txBody>
          <a:bodyPr/>
          <a:lstStyle/>
          <a:p>
            <a:r>
              <a:rPr lang="en-US" sz="1800" dirty="0"/>
              <a:t>The World Health Organization (WHO) recommends at least four postnatal care (PNC) visits in the 6-week postpartum period.</a:t>
            </a:r>
          </a:p>
          <a:p>
            <a:r>
              <a:rPr lang="en-US" sz="1800" dirty="0"/>
              <a:t>Most maternal and neonatal deaths occur during the postpartum period.</a:t>
            </a:r>
          </a:p>
          <a:p>
            <a:r>
              <a:rPr lang="en-US" sz="1800" dirty="0"/>
              <a:t>The maternal mortality ratio in Tanzania is</a:t>
            </a:r>
            <a:r>
              <a:rPr lang="en-GB" sz="1800" dirty="0"/>
              <a:t> </a:t>
            </a:r>
            <a:br>
              <a:rPr lang="en-GB" sz="1800" dirty="0"/>
            </a:br>
            <a:r>
              <a:rPr lang="en-GB" sz="1800" dirty="0"/>
              <a:t>556</a:t>
            </a:r>
            <a:r>
              <a:rPr lang="en-US" sz="1800" dirty="0"/>
              <a:t> per 100,000. </a:t>
            </a:r>
          </a:p>
          <a:p>
            <a:r>
              <a:rPr lang="en-US" sz="1800" dirty="0"/>
              <a:t>Neonatal deaths are 42/1,000</a:t>
            </a:r>
            <a:r>
              <a:rPr lang="en-US" sz="1800" baseline="30000" dirty="0"/>
              <a:t> </a:t>
            </a:r>
            <a:r>
              <a:rPr lang="en-US" sz="1800" dirty="0"/>
              <a:t> live births</a:t>
            </a:r>
            <a:r>
              <a:rPr lang="en-US" sz="1800" baseline="30000" dirty="0"/>
              <a:t>2</a:t>
            </a:r>
          </a:p>
          <a:p>
            <a:r>
              <a:rPr lang="en-US" sz="1800" dirty="0"/>
              <a:t>In Tanzania</a:t>
            </a:r>
          </a:p>
          <a:p>
            <a:pPr lvl="1"/>
            <a:r>
              <a:rPr lang="en-US" sz="1800" dirty="0"/>
              <a:t>only 37% of mothers who give birth reported seeing someone for a checkup after birth.</a:t>
            </a:r>
            <a:r>
              <a:rPr lang="en-US" sz="1800" baseline="30000" dirty="0"/>
              <a:t>1</a:t>
            </a:r>
          </a:p>
          <a:p>
            <a:pPr lvl="1"/>
            <a:r>
              <a:rPr lang="en-US" sz="1800" dirty="0"/>
              <a:t>women who deliver in a health facility are more likely to have had a postnatal health checkup within 2 days of delivery than those who had a non-facility delivery (50% versus 6%).</a:t>
            </a:r>
            <a:r>
              <a:rPr lang="en-US" sz="1800" baseline="30000" dirty="0"/>
              <a:t>1</a:t>
            </a:r>
            <a:r>
              <a:rPr lang="en-US" sz="1800" dirty="0"/>
              <a:t> 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000" baseline="30000" dirty="0"/>
              <a:t>1</a:t>
            </a:r>
            <a:r>
              <a:rPr lang="en-US" sz="1000" dirty="0"/>
              <a:t> Tanzania Demographic Health Survey, 2015/6</a:t>
            </a:r>
          </a:p>
          <a:p>
            <a:pPr marL="0" indent="0">
              <a:buNone/>
            </a:pPr>
            <a:r>
              <a:rPr lang="en-US" sz="1000" baseline="30000" dirty="0"/>
              <a:t>2</a:t>
            </a:r>
            <a:r>
              <a:rPr lang="en-US" sz="1000" dirty="0"/>
              <a:t> Tanzania Demographics Profile 2018</a:t>
            </a:r>
          </a:p>
          <a:p>
            <a:pPr marL="0" indent="0">
              <a:buNone/>
            </a:pPr>
            <a:endParaRPr lang="en-US" sz="1400" dirty="0"/>
          </a:p>
          <a:p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0BA8D-F945-BB47-B27C-0C5248AF316C}"/>
              </a:ext>
            </a:extLst>
          </p:cNvPr>
          <p:cNvSpPr txBox="1"/>
          <p:nvPr/>
        </p:nvSpPr>
        <p:spPr>
          <a:xfrm>
            <a:off x="7611035" y="4930710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A mother delivered at home and came for early infant male circumcision. Photo by Owen Mwandumbya, Jhpiego.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90383"/>
            <a:ext cx="4305300" cy="29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7620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Background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59" y="1600200"/>
            <a:ext cx="7620000" cy="4800600"/>
          </a:xfrm>
        </p:spPr>
        <p:txBody>
          <a:bodyPr/>
          <a:lstStyle/>
          <a:p>
            <a:r>
              <a:rPr lang="en-GB" sz="2000" dirty="0"/>
              <a:t>Voluntary medical male circumcision (VMMC) is a proven biomedical intervention that provides partial protection against HIV acquisition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In 2011, WHO and UNICEF recommended that early infant male circumcision (EIMC) be introduced when countries reach high circumcision coverage rates in adolescents and adults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EIMC is a long-term strategy to maintain high circumcision coverage in areas with high HIV prevalence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Tanzania, EIMC was piloted in 2013 and scaled up in three high HIV prevalence regions from 2014–2018.</a:t>
            </a:r>
          </a:p>
          <a:p>
            <a:pPr lvl="1"/>
            <a:r>
              <a:rPr lang="en-GB" sz="1600" dirty="0"/>
              <a:t>Iringa (10.3%), Njombe (11.4%), and Tabora (5.1%).</a:t>
            </a:r>
            <a:r>
              <a:rPr lang="en-GB" sz="1600" baseline="30000" dirty="0" smtClean="0"/>
              <a:t>1</a:t>
            </a:r>
            <a:endParaRPr lang="en-GB" sz="2000" dirty="0"/>
          </a:p>
          <a:p>
            <a:pPr marL="0" indent="0">
              <a:buNone/>
            </a:pPr>
            <a:r>
              <a:rPr lang="en-GB" sz="1400" baseline="30000" dirty="0"/>
              <a:t>1</a:t>
            </a:r>
            <a:r>
              <a:rPr lang="en-GB" sz="1400" dirty="0"/>
              <a:t>THIMS 2016–17</a:t>
            </a:r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6F10F-AB78-9246-BCE9-867AC6456C54}"/>
              </a:ext>
            </a:extLst>
          </p:cNvPr>
          <p:cNvSpPr txBox="1"/>
          <p:nvPr/>
        </p:nvSpPr>
        <p:spPr>
          <a:xfrm>
            <a:off x="7739743" y="4975238"/>
            <a:ext cx="3597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Reproductive and child health providers preparing infant for procedure. </a:t>
            </a:r>
            <a:br>
              <a:rPr lang="en-US" sz="1000" i="1" dirty="0"/>
            </a:br>
            <a:r>
              <a:rPr lang="en-US" sz="1000" i="1" dirty="0"/>
              <a:t>Photo by Jhpiego.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09801"/>
            <a:ext cx="4130040" cy="2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Hypothesis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14600"/>
            <a:ext cx="11582400" cy="23621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hypothesized that facilities with the EIMC </a:t>
            </a:r>
            <a:r>
              <a:rPr lang="en-US" dirty="0" smtClean="0"/>
              <a:t>program, </a:t>
            </a:r>
            <a:r>
              <a:rPr lang="en-US" dirty="0"/>
              <a:t>would have higher proportions of infants born at home coming for PNC </a:t>
            </a:r>
            <a:r>
              <a:rPr lang="en-US" dirty="0" smtClean="0"/>
              <a:t>services </a:t>
            </a:r>
            <a:r>
              <a:rPr lang="en-US" dirty="0"/>
              <a:t>when compared to facilities which were without the EIMC program.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46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A54BE6-D1BB-484D-BC35-A49750D21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98486"/>
            <a:ext cx="5675585" cy="48547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33AAF-4C39-324F-9F3C-0BBB875BB930}"/>
              </a:ext>
            </a:extLst>
          </p:cNvPr>
          <p:cNvSpPr txBox="1"/>
          <p:nvPr/>
        </p:nvSpPr>
        <p:spPr>
          <a:xfrm>
            <a:off x="1295400" y="9906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j-lt"/>
              </a:rPr>
              <a:t>VMMC Priority Regions in Tanzania</a:t>
            </a:r>
          </a:p>
        </p:txBody>
      </p:sp>
    </p:spTree>
    <p:extLst>
      <p:ext uri="{BB962C8B-B14F-4D97-AF65-F5344CB8AC3E}">
        <p14:creationId xmlns:p14="http://schemas.microsoft.com/office/powerpoint/2010/main" val="15758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09E406-1D94-6643-8E6E-70406AF6E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045203"/>
              </p:ext>
            </p:extLst>
          </p:nvPr>
        </p:nvGraphicFramePr>
        <p:xfrm>
          <a:off x="762000" y="2743201"/>
          <a:ext cx="10591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EIMC Scale-Up Timeline in Tanzania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777984"/>
          </a:xfrm>
        </p:spPr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EIMC Service Delivery Model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1692384"/>
            <a:ext cx="7543800" cy="4693390"/>
          </a:xfrm>
        </p:spPr>
        <p:txBody>
          <a:bodyPr/>
          <a:lstStyle/>
          <a:p>
            <a:r>
              <a:rPr lang="en-US" sz="2000" dirty="0"/>
              <a:t>Community workers provide education within the communities and referral for EIMC services. </a:t>
            </a:r>
            <a:r>
              <a:rPr lang="en-US" sz="2000" dirty="0" smtClean="0"/>
              <a:t>They</a:t>
            </a:r>
            <a:r>
              <a:rPr lang="en-US" sz="2000" dirty="0" smtClean="0"/>
              <a:t> </a:t>
            </a:r>
            <a:r>
              <a:rPr lang="en-US" sz="2000" dirty="0"/>
              <a:t>target all infants-those born at facilities and at home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Parents of eligible male infants ages 24 hours to 60 </a:t>
            </a:r>
            <a:br>
              <a:rPr lang="en-US" sz="2000" dirty="0"/>
            </a:br>
            <a:r>
              <a:rPr lang="en-US" sz="2000" dirty="0"/>
              <a:t>days are educated about EIMC in group education.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Providers in reproductive and child health (RCH) services are trained in EIMC services.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Integration allows for one-stop services for parents and their infants.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67389"/>
              </p:ext>
            </p:extLst>
          </p:nvPr>
        </p:nvGraphicFramePr>
        <p:xfrm>
          <a:off x="7705859" y="1872651"/>
          <a:ext cx="3876541" cy="440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1208547"/>
            <a:ext cx="6083857" cy="391652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Methods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201400" cy="4953325"/>
          </a:xfrm>
        </p:spPr>
        <p:txBody>
          <a:bodyPr/>
          <a:lstStyle/>
          <a:p>
            <a:endParaRPr lang="en-GB" sz="2000" dirty="0"/>
          </a:p>
          <a:p>
            <a:r>
              <a:rPr lang="en-US" sz="2000" dirty="0"/>
              <a:t>Conducted a  retrospective data  review of national DHIS2 database from 36  health facilities that offer EIMC services between October 2016 and September 2018.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Identified number of infants who had EIMC versus no EIMC</a:t>
            </a:r>
          </a:p>
          <a:p>
            <a:endParaRPr lang="en-US" sz="2000" dirty="0"/>
          </a:p>
          <a:p>
            <a:r>
              <a:rPr lang="en-US" sz="2000" dirty="0"/>
              <a:t>Assessed all infants that received PNC services to determine the number of babies who were born at home.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Compared the percentages of infants born at home that had EIMC versus  percentage of infants born at home that did not have EIMC  services and compared using a two population z-test.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40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_aidsfree_ppt">
  <a:themeElements>
    <a:clrScheme name="USAID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D6B"/>
      </a:accent1>
      <a:accent2>
        <a:srgbClr val="C2113A"/>
      </a:accent2>
      <a:accent3>
        <a:srgbClr val="336799"/>
      </a:accent3>
      <a:accent4>
        <a:srgbClr val="666666"/>
      </a:accent4>
      <a:accent5>
        <a:srgbClr val="DDDDDD"/>
      </a:accent5>
      <a:accent6>
        <a:srgbClr val="000000"/>
      </a:accent6>
      <a:hlink>
        <a:srgbClr val="67AFBD"/>
      </a:hlink>
      <a:folHlink>
        <a:srgbClr val="C2A874"/>
      </a:folHlink>
    </a:clrScheme>
    <a:fontScheme name="AIDSFree Presentation">
      <a:majorFont>
        <a:latin typeface="Oxygen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inal_aidsfree_ppt">
  <a:themeElements>
    <a:clrScheme name="USAID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3D6B"/>
      </a:accent1>
      <a:accent2>
        <a:srgbClr val="C2113A"/>
      </a:accent2>
      <a:accent3>
        <a:srgbClr val="336799"/>
      </a:accent3>
      <a:accent4>
        <a:srgbClr val="666666"/>
      </a:accent4>
      <a:accent5>
        <a:srgbClr val="DDDDDD"/>
      </a:accent5>
      <a:accent6>
        <a:srgbClr val="000000"/>
      </a:accent6>
      <a:hlink>
        <a:srgbClr val="67AFBD"/>
      </a:hlink>
      <a:folHlink>
        <a:srgbClr val="C2A874"/>
      </a:folHlink>
    </a:clrScheme>
    <a:fontScheme name="AIDSFree Presentation">
      <a:majorFont>
        <a:latin typeface="Oxygen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0E9F196D95024D993CEA9A31E97516" ma:contentTypeVersion="9" ma:contentTypeDescription="Create a new document." ma:contentTypeScope="" ma:versionID="5df73dc8f3ed6b48a1cc2db2cddd2611">
  <xsd:schema xmlns:xsd="http://www.w3.org/2001/XMLSchema" xmlns:xs="http://www.w3.org/2001/XMLSchema" xmlns:p="http://schemas.microsoft.com/office/2006/metadata/properties" xmlns:ns2="53af9de2-6fc5-4fcb-8455-93c79d674c3a" xmlns:ns3="f8dbf21e-c303-4094-ae60-084e089801c8" targetNamespace="http://schemas.microsoft.com/office/2006/metadata/properties" ma:root="true" ma:fieldsID="570f05130c9c8ea8631b15ef9118f092" ns2:_="" ns3:_="">
    <xsd:import namespace="53af9de2-6fc5-4fcb-8455-93c79d674c3a"/>
    <xsd:import namespace="f8dbf21e-c303-4094-ae60-084e08980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f9de2-6fc5-4fcb-8455-93c79d674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bf21e-c303-4094-ae60-084e089801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CED9A-7566-4AFC-8476-633B012F0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078D1-F701-45A2-9EC3-A81B4E81676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f8dbf21e-c303-4094-ae60-084e089801c8"/>
    <ds:schemaRef ds:uri="53af9de2-6fc5-4fcb-8455-93c79d674c3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D51A52-FE55-46EB-8D8B-84D616CF6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af9de2-6fc5-4fcb-8455-93c79d674c3a"/>
    <ds:schemaRef ds:uri="f8dbf21e-c303-4094-ae60-084e089801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AIDSFree BLANK TEMPLATE</Template>
  <TotalTime>13127</TotalTime>
  <Words>624</Words>
  <Application>Microsoft Office PowerPoint</Application>
  <PresentationFormat>Widescreen</PresentationFormat>
  <Paragraphs>105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Oxygen</vt:lpstr>
      <vt:lpstr>Segoe UI</vt:lpstr>
      <vt:lpstr>Segoe UI Historic</vt:lpstr>
      <vt:lpstr>Source Sans Pro</vt:lpstr>
      <vt:lpstr>final_aidsfree_ppt</vt:lpstr>
      <vt:lpstr>1_final_aidsfree_ppt</vt:lpstr>
      <vt:lpstr>Does Early Infant Male Circumcision Increase Mothers’ Attendance for Postnatal Care Services? Findings from Iringa, Njombe, and Tabora Regions, Tanzania</vt:lpstr>
      <vt:lpstr>No conflicts of interest to declare</vt:lpstr>
      <vt:lpstr>Background</vt:lpstr>
      <vt:lpstr> Background </vt:lpstr>
      <vt:lpstr> Hypothesis </vt:lpstr>
      <vt:lpstr>PowerPoint Presentation</vt:lpstr>
      <vt:lpstr>EIMC Scale-Up Timeline in Tanzania</vt:lpstr>
      <vt:lpstr> EIMC Service Delivery Model </vt:lpstr>
      <vt:lpstr> Methods </vt:lpstr>
      <vt:lpstr>PowerPoint Presentation</vt:lpstr>
      <vt:lpstr>Results</vt:lpstr>
      <vt:lpstr>Conclusion</vt:lpstr>
      <vt:lpstr>Acknowledgments</vt:lpstr>
    </vt:vector>
  </TitlesOfParts>
  <Company>John Snow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AIDSFree</dc:title>
  <dc:creator>Jennifer Pearson</dc:creator>
  <cp:lastModifiedBy>Media</cp:lastModifiedBy>
  <cp:revision>227</cp:revision>
  <cp:lastPrinted>2015-10-12T05:41:24Z</cp:lastPrinted>
  <dcterms:created xsi:type="dcterms:W3CDTF">2014-10-20T13:14:38Z</dcterms:created>
  <dcterms:modified xsi:type="dcterms:W3CDTF">2019-07-21T18:11:13Z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0x010100CA0E9F196D95024D993CEA9A31E97516</vt:lpwstr>
  </property>
</Properties>
</file>